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481" r:id="rId5"/>
    <p:sldId id="267" r:id="rId6"/>
    <p:sldId id="398" r:id="rId7"/>
    <p:sldId id="262" r:id="rId8"/>
    <p:sldId id="1752" r:id="rId9"/>
    <p:sldId id="473" r:id="rId10"/>
    <p:sldId id="475" r:id="rId11"/>
    <p:sldId id="335" r:id="rId12"/>
    <p:sldId id="483" r:id="rId13"/>
    <p:sldId id="1563" r:id="rId14"/>
    <p:sldId id="1574" r:id="rId15"/>
    <p:sldId id="261" r:id="rId16"/>
    <p:sldId id="1576" r:id="rId17"/>
    <p:sldId id="1749" r:id="rId18"/>
    <p:sldId id="1755" r:id="rId19"/>
    <p:sldId id="476" r:id="rId20"/>
    <p:sldId id="1751" r:id="rId21"/>
    <p:sldId id="1756" r:id="rId22"/>
    <p:sldId id="282" r:id="rId23"/>
    <p:sldId id="1757" r:id="rId24"/>
    <p:sldId id="480" r:id="rId25"/>
    <p:sldId id="394" r:id="rId26"/>
  </p:sldIdLst>
  <p:sldSz cx="12192000" cy="6858000"/>
  <p:notesSz cx="6858000" cy="9144000"/>
  <p:defaultTextStyle>
    <a:defPPr>
      <a:defRPr lang="en-US"/>
    </a:defPPr>
    <a:lvl1pPr marL="0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Lozada Castrillón" initials="D" lastIdx="1" clrIdx="0">
    <p:extLst>
      <p:ext uri="{19B8F6BF-5375-455C-9EA6-DF929625EA0E}">
        <p15:presenceInfo xmlns:p15="http://schemas.microsoft.com/office/powerpoint/2012/main" userId="Daniela Lozada Castrilló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92D400"/>
    <a:srgbClr val="1462FF"/>
    <a:srgbClr val="F67E44"/>
    <a:srgbClr val="F07F09"/>
    <a:srgbClr val="CC9900"/>
    <a:srgbClr val="46CCF6"/>
    <a:srgbClr val="B9B93A"/>
    <a:srgbClr val="FFF461"/>
    <a:srgbClr val="038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D1EA2-1C0E-489A-9B0C-51065CC7DB94}" v="1" dt="2022-12-26T16:47:3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13325-1B87-44FF-971E-C68C652F604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27D08B3-4AAA-47E4-A321-6B20BAEF7D66}">
      <dgm:prSet phldrT="[Texto]" custT="1"/>
      <dgm:spPr/>
      <dgm:t>
        <a:bodyPr/>
        <a:lstStyle/>
        <a:p>
          <a:r>
            <a:rPr lang="es-CO" sz="1400" dirty="0">
              <a:latin typeface="Myriad Pro"/>
            </a:rPr>
            <a:t>Clientes</a:t>
          </a:r>
        </a:p>
      </dgm:t>
    </dgm:pt>
    <dgm:pt modelId="{514E672D-A737-4ED9-B6C3-66EAAECE7F7F}" type="parTrans" cxnId="{B89FD7C4-39C6-4B24-8FF7-1B1A35BB73EC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FAA35FAE-86CF-4E6E-A830-E59980DC310B}" type="sibTrans" cxnId="{B89FD7C4-39C6-4B24-8FF7-1B1A35BB73EC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6963EA15-6644-4AAE-BDC3-2A13753FC0C0}">
      <dgm:prSet phldrT="[Texto]" custT="1"/>
      <dgm:spPr/>
      <dgm:t>
        <a:bodyPr/>
        <a:lstStyle/>
        <a:p>
          <a:r>
            <a:rPr lang="es-CO" sz="1400" dirty="0">
              <a:latin typeface="Myriad Pro"/>
            </a:rPr>
            <a:t>Proveedores</a:t>
          </a:r>
        </a:p>
      </dgm:t>
    </dgm:pt>
    <dgm:pt modelId="{0D5F9CC8-0D43-4ED1-84D4-FF6CB5544262}" type="parTrans" cxnId="{87EB1229-2916-4703-9569-67E3244DD10B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726A392F-15B0-4BD2-98F5-C096923404E2}" type="sibTrans" cxnId="{87EB1229-2916-4703-9569-67E3244DD10B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6356DF54-4A69-4EE2-B71B-9FCFBBC42606}">
      <dgm:prSet phldrT="[Texto]" custT="1"/>
      <dgm:spPr/>
      <dgm:t>
        <a:bodyPr/>
        <a:lstStyle/>
        <a:p>
          <a:r>
            <a:rPr lang="es-CO" sz="1400" dirty="0">
              <a:latin typeface="Myriad Pro"/>
            </a:rPr>
            <a:t>Accionistas</a:t>
          </a:r>
        </a:p>
      </dgm:t>
    </dgm:pt>
    <dgm:pt modelId="{69224CE7-401E-4C8A-8645-30731428A0AB}" type="parTrans" cxnId="{9AADF64F-4942-4748-A76C-6508E1B363B4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A1090409-5362-4C5A-8CCE-CB1927360C39}" type="sibTrans" cxnId="{9AADF64F-4942-4748-A76C-6508E1B363B4}">
      <dgm:prSet/>
      <dgm:spPr/>
      <dgm:t>
        <a:bodyPr/>
        <a:lstStyle/>
        <a:p>
          <a:endParaRPr lang="es-CO" sz="1600">
            <a:latin typeface="Myriad Pro"/>
          </a:endParaRPr>
        </a:p>
      </dgm:t>
    </dgm:pt>
    <dgm:pt modelId="{971BE04D-2C39-4D11-A4CB-8A4C9F6F7A8A}" type="pres">
      <dgm:prSet presAssocID="{E8513325-1B87-44FF-971E-C68C652F6046}" presName="Name0" presStyleCnt="0">
        <dgm:presLayoutVars>
          <dgm:chMax val="7"/>
          <dgm:chPref val="7"/>
          <dgm:dir/>
        </dgm:presLayoutVars>
      </dgm:prSet>
      <dgm:spPr/>
    </dgm:pt>
    <dgm:pt modelId="{E2643735-E0E7-46F4-AEAB-054B06422FC1}" type="pres">
      <dgm:prSet presAssocID="{E8513325-1B87-44FF-971E-C68C652F6046}" presName="Name1" presStyleCnt="0"/>
      <dgm:spPr/>
    </dgm:pt>
    <dgm:pt modelId="{498255D2-0238-4176-8E4E-E52E6BDE08A9}" type="pres">
      <dgm:prSet presAssocID="{E8513325-1B87-44FF-971E-C68C652F6046}" presName="cycle" presStyleCnt="0"/>
      <dgm:spPr/>
    </dgm:pt>
    <dgm:pt modelId="{C6DF950D-FCDA-4154-A3F9-13B9C207E4D0}" type="pres">
      <dgm:prSet presAssocID="{E8513325-1B87-44FF-971E-C68C652F6046}" presName="srcNode" presStyleLbl="node1" presStyleIdx="0" presStyleCnt="3"/>
      <dgm:spPr/>
    </dgm:pt>
    <dgm:pt modelId="{B6BD5BAA-DCCB-4E62-849F-69F03DB53000}" type="pres">
      <dgm:prSet presAssocID="{E8513325-1B87-44FF-971E-C68C652F6046}" presName="conn" presStyleLbl="parChTrans1D2" presStyleIdx="0" presStyleCnt="1"/>
      <dgm:spPr/>
    </dgm:pt>
    <dgm:pt modelId="{075D9C5F-C5CA-466D-9141-6EF47EDAF62A}" type="pres">
      <dgm:prSet presAssocID="{E8513325-1B87-44FF-971E-C68C652F6046}" presName="extraNode" presStyleLbl="node1" presStyleIdx="0" presStyleCnt="3"/>
      <dgm:spPr/>
    </dgm:pt>
    <dgm:pt modelId="{9AE54DFA-BA6A-4242-BAEC-113F15DF0DE9}" type="pres">
      <dgm:prSet presAssocID="{E8513325-1B87-44FF-971E-C68C652F6046}" presName="dstNode" presStyleLbl="node1" presStyleIdx="0" presStyleCnt="3"/>
      <dgm:spPr/>
    </dgm:pt>
    <dgm:pt modelId="{C7CE9AF2-8D39-46E8-B0CF-27BBEE871691}" type="pres">
      <dgm:prSet presAssocID="{527D08B3-4AAA-47E4-A321-6B20BAEF7D66}" presName="text_1" presStyleLbl="node1" presStyleIdx="0" presStyleCnt="3">
        <dgm:presLayoutVars>
          <dgm:bulletEnabled val="1"/>
        </dgm:presLayoutVars>
      </dgm:prSet>
      <dgm:spPr/>
    </dgm:pt>
    <dgm:pt modelId="{085043A0-BDC9-4D0A-9198-8C9AFC411322}" type="pres">
      <dgm:prSet presAssocID="{527D08B3-4AAA-47E4-A321-6B20BAEF7D66}" presName="accent_1" presStyleCnt="0"/>
      <dgm:spPr/>
    </dgm:pt>
    <dgm:pt modelId="{18FD65EF-81A0-4577-A8FD-A8BCBB60623B}" type="pres">
      <dgm:prSet presAssocID="{527D08B3-4AAA-47E4-A321-6B20BAEF7D66}" presName="accentRepeatNode" presStyleLbl="solidFgAcc1" presStyleIdx="0" presStyleCnt="3"/>
      <dgm:spPr/>
    </dgm:pt>
    <dgm:pt modelId="{04D92DC5-B850-4776-8714-DB56CCFFC122}" type="pres">
      <dgm:prSet presAssocID="{6356DF54-4A69-4EE2-B71B-9FCFBBC42606}" presName="text_2" presStyleLbl="node1" presStyleIdx="1" presStyleCnt="3">
        <dgm:presLayoutVars>
          <dgm:bulletEnabled val="1"/>
        </dgm:presLayoutVars>
      </dgm:prSet>
      <dgm:spPr/>
    </dgm:pt>
    <dgm:pt modelId="{6310D92A-C166-4FD3-8757-C93D23330AE9}" type="pres">
      <dgm:prSet presAssocID="{6356DF54-4A69-4EE2-B71B-9FCFBBC42606}" presName="accent_2" presStyleCnt="0"/>
      <dgm:spPr/>
    </dgm:pt>
    <dgm:pt modelId="{4185734B-ED09-49DD-8FF2-8A01D7005751}" type="pres">
      <dgm:prSet presAssocID="{6356DF54-4A69-4EE2-B71B-9FCFBBC42606}" presName="accentRepeatNode" presStyleLbl="solidFgAcc1" presStyleIdx="1" presStyleCnt="3"/>
      <dgm:spPr/>
    </dgm:pt>
    <dgm:pt modelId="{056B603E-BAA3-4609-B704-F8B5E581DBE2}" type="pres">
      <dgm:prSet presAssocID="{6963EA15-6644-4AAE-BDC3-2A13753FC0C0}" presName="text_3" presStyleLbl="node1" presStyleIdx="2" presStyleCnt="3">
        <dgm:presLayoutVars>
          <dgm:bulletEnabled val="1"/>
        </dgm:presLayoutVars>
      </dgm:prSet>
      <dgm:spPr/>
    </dgm:pt>
    <dgm:pt modelId="{0718B48C-46AC-48FA-AF89-27DEC686BE34}" type="pres">
      <dgm:prSet presAssocID="{6963EA15-6644-4AAE-BDC3-2A13753FC0C0}" presName="accent_3" presStyleCnt="0"/>
      <dgm:spPr/>
    </dgm:pt>
    <dgm:pt modelId="{F59DD27B-7F80-4E07-A9D9-9EA0AACC6075}" type="pres">
      <dgm:prSet presAssocID="{6963EA15-6644-4AAE-BDC3-2A13753FC0C0}" presName="accentRepeatNode" presStyleLbl="solidFgAcc1" presStyleIdx="2" presStyleCnt="3"/>
      <dgm:spPr/>
    </dgm:pt>
  </dgm:ptLst>
  <dgm:cxnLst>
    <dgm:cxn modelId="{EAB28E10-B1EC-42EB-9EBA-42F24CCBD0E0}" type="presOf" srcId="{6356DF54-4A69-4EE2-B71B-9FCFBBC42606}" destId="{04D92DC5-B850-4776-8714-DB56CCFFC122}" srcOrd="0" destOrd="0" presId="urn:microsoft.com/office/officeart/2008/layout/VerticalCurvedList"/>
    <dgm:cxn modelId="{34D8F614-5B2E-47B7-82CA-C6D9DB2BA66D}" type="presOf" srcId="{527D08B3-4AAA-47E4-A321-6B20BAEF7D66}" destId="{C7CE9AF2-8D39-46E8-B0CF-27BBEE871691}" srcOrd="0" destOrd="0" presId="urn:microsoft.com/office/officeart/2008/layout/VerticalCurvedList"/>
    <dgm:cxn modelId="{87EB1229-2916-4703-9569-67E3244DD10B}" srcId="{E8513325-1B87-44FF-971E-C68C652F6046}" destId="{6963EA15-6644-4AAE-BDC3-2A13753FC0C0}" srcOrd="2" destOrd="0" parTransId="{0D5F9CC8-0D43-4ED1-84D4-FF6CB5544262}" sibTransId="{726A392F-15B0-4BD2-98F5-C096923404E2}"/>
    <dgm:cxn modelId="{9AADF64F-4942-4748-A76C-6508E1B363B4}" srcId="{E8513325-1B87-44FF-971E-C68C652F6046}" destId="{6356DF54-4A69-4EE2-B71B-9FCFBBC42606}" srcOrd="1" destOrd="0" parTransId="{69224CE7-401E-4C8A-8645-30731428A0AB}" sibTransId="{A1090409-5362-4C5A-8CCE-CB1927360C39}"/>
    <dgm:cxn modelId="{9510FC6F-1D31-4591-A5B1-AE0171CD49CB}" type="presOf" srcId="{6963EA15-6644-4AAE-BDC3-2A13753FC0C0}" destId="{056B603E-BAA3-4609-B704-F8B5E581DBE2}" srcOrd="0" destOrd="0" presId="urn:microsoft.com/office/officeart/2008/layout/VerticalCurvedList"/>
    <dgm:cxn modelId="{F2758B50-9AE0-4F51-B628-52480BEE981F}" type="presOf" srcId="{E8513325-1B87-44FF-971E-C68C652F6046}" destId="{971BE04D-2C39-4D11-A4CB-8A4C9F6F7A8A}" srcOrd="0" destOrd="0" presId="urn:microsoft.com/office/officeart/2008/layout/VerticalCurvedList"/>
    <dgm:cxn modelId="{2B369270-2A1E-4736-A745-7759AFC2AE67}" type="presOf" srcId="{FAA35FAE-86CF-4E6E-A830-E59980DC310B}" destId="{B6BD5BAA-DCCB-4E62-849F-69F03DB53000}" srcOrd="0" destOrd="0" presId="urn:microsoft.com/office/officeart/2008/layout/VerticalCurvedList"/>
    <dgm:cxn modelId="{B89FD7C4-39C6-4B24-8FF7-1B1A35BB73EC}" srcId="{E8513325-1B87-44FF-971E-C68C652F6046}" destId="{527D08B3-4AAA-47E4-A321-6B20BAEF7D66}" srcOrd="0" destOrd="0" parTransId="{514E672D-A737-4ED9-B6C3-66EAAECE7F7F}" sibTransId="{FAA35FAE-86CF-4E6E-A830-E59980DC310B}"/>
    <dgm:cxn modelId="{21A622E8-6BF6-40E8-B2DA-D4C623516AAE}" type="presParOf" srcId="{971BE04D-2C39-4D11-A4CB-8A4C9F6F7A8A}" destId="{E2643735-E0E7-46F4-AEAB-054B06422FC1}" srcOrd="0" destOrd="0" presId="urn:microsoft.com/office/officeart/2008/layout/VerticalCurvedList"/>
    <dgm:cxn modelId="{D34B3166-68E0-43B1-8ACC-0FEB65D653C9}" type="presParOf" srcId="{E2643735-E0E7-46F4-AEAB-054B06422FC1}" destId="{498255D2-0238-4176-8E4E-E52E6BDE08A9}" srcOrd="0" destOrd="0" presId="urn:microsoft.com/office/officeart/2008/layout/VerticalCurvedList"/>
    <dgm:cxn modelId="{04DE53CD-001C-4190-8EA8-2A3726C3E288}" type="presParOf" srcId="{498255D2-0238-4176-8E4E-E52E6BDE08A9}" destId="{C6DF950D-FCDA-4154-A3F9-13B9C207E4D0}" srcOrd="0" destOrd="0" presId="urn:microsoft.com/office/officeart/2008/layout/VerticalCurvedList"/>
    <dgm:cxn modelId="{629A5F2F-07B9-42C7-BE6B-76F3456CF13E}" type="presParOf" srcId="{498255D2-0238-4176-8E4E-E52E6BDE08A9}" destId="{B6BD5BAA-DCCB-4E62-849F-69F03DB53000}" srcOrd="1" destOrd="0" presId="urn:microsoft.com/office/officeart/2008/layout/VerticalCurvedList"/>
    <dgm:cxn modelId="{5BA60CBB-BC5C-4D99-B919-0440AE34C5AE}" type="presParOf" srcId="{498255D2-0238-4176-8E4E-E52E6BDE08A9}" destId="{075D9C5F-C5CA-466D-9141-6EF47EDAF62A}" srcOrd="2" destOrd="0" presId="urn:microsoft.com/office/officeart/2008/layout/VerticalCurvedList"/>
    <dgm:cxn modelId="{E57186F0-1820-4E9A-B7AF-BE94CCC2E510}" type="presParOf" srcId="{498255D2-0238-4176-8E4E-E52E6BDE08A9}" destId="{9AE54DFA-BA6A-4242-BAEC-113F15DF0DE9}" srcOrd="3" destOrd="0" presId="urn:microsoft.com/office/officeart/2008/layout/VerticalCurvedList"/>
    <dgm:cxn modelId="{619C6D9C-86CB-4C64-A0D1-E9118397F1DA}" type="presParOf" srcId="{E2643735-E0E7-46F4-AEAB-054B06422FC1}" destId="{C7CE9AF2-8D39-46E8-B0CF-27BBEE871691}" srcOrd="1" destOrd="0" presId="urn:microsoft.com/office/officeart/2008/layout/VerticalCurvedList"/>
    <dgm:cxn modelId="{5DFA5B23-9EA6-4881-A6F9-CB0734BED701}" type="presParOf" srcId="{E2643735-E0E7-46F4-AEAB-054B06422FC1}" destId="{085043A0-BDC9-4D0A-9198-8C9AFC411322}" srcOrd="2" destOrd="0" presId="urn:microsoft.com/office/officeart/2008/layout/VerticalCurvedList"/>
    <dgm:cxn modelId="{B62B2CD8-2036-440E-92B4-2159630D9163}" type="presParOf" srcId="{085043A0-BDC9-4D0A-9198-8C9AFC411322}" destId="{18FD65EF-81A0-4577-A8FD-A8BCBB60623B}" srcOrd="0" destOrd="0" presId="urn:microsoft.com/office/officeart/2008/layout/VerticalCurvedList"/>
    <dgm:cxn modelId="{F3B12CDB-2FA0-4599-85BE-2556A2683A42}" type="presParOf" srcId="{E2643735-E0E7-46F4-AEAB-054B06422FC1}" destId="{04D92DC5-B850-4776-8714-DB56CCFFC122}" srcOrd="3" destOrd="0" presId="urn:microsoft.com/office/officeart/2008/layout/VerticalCurvedList"/>
    <dgm:cxn modelId="{6B8578C7-B3B9-41A0-AAC3-408D974ED556}" type="presParOf" srcId="{E2643735-E0E7-46F4-AEAB-054B06422FC1}" destId="{6310D92A-C166-4FD3-8757-C93D23330AE9}" srcOrd="4" destOrd="0" presId="urn:microsoft.com/office/officeart/2008/layout/VerticalCurvedList"/>
    <dgm:cxn modelId="{F34E05C3-3DAD-4666-AEE8-E545F28C1477}" type="presParOf" srcId="{6310D92A-C166-4FD3-8757-C93D23330AE9}" destId="{4185734B-ED09-49DD-8FF2-8A01D7005751}" srcOrd="0" destOrd="0" presId="urn:microsoft.com/office/officeart/2008/layout/VerticalCurvedList"/>
    <dgm:cxn modelId="{BAA8D7FD-7C05-4BA8-870E-04A39271E2C0}" type="presParOf" srcId="{E2643735-E0E7-46F4-AEAB-054B06422FC1}" destId="{056B603E-BAA3-4609-B704-F8B5E581DBE2}" srcOrd="5" destOrd="0" presId="urn:microsoft.com/office/officeart/2008/layout/VerticalCurvedList"/>
    <dgm:cxn modelId="{1EEADE53-8DED-4A1B-BE9A-0FE7897B5EB3}" type="presParOf" srcId="{E2643735-E0E7-46F4-AEAB-054B06422FC1}" destId="{0718B48C-46AC-48FA-AF89-27DEC686BE34}" srcOrd="6" destOrd="0" presId="urn:microsoft.com/office/officeart/2008/layout/VerticalCurvedList"/>
    <dgm:cxn modelId="{0EE0F6EE-1068-4C6B-96A0-20616AEA8461}" type="presParOf" srcId="{0718B48C-46AC-48FA-AF89-27DEC686BE34}" destId="{F59DD27B-7F80-4E07-A9D9-9EA0AACC60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33F0F-283B-43C0-93CF-F8E950018EDB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</dgm:pt>
    <dgm:pt modelId="{68F70726-74C3-4E27-A959-E3A02B05CC1F}">
      <dgm:prSet phldrT="[Texto]" custT="1"/>
      <dgm:spPr/>
      <dgm:t>
        <a:bodyPr/>
        <a:lstStyle/>
        <a:p>
          <a:r>
            <a:rPr lang="es-CO" sz="1800" b="1" dirty="0"/>
            <a:t>Prohibición pagos y dádivas</a:t>
          </a:r>
        </a:p>
      </dgm:t>
    </dgm:pt>
    <dgm:pt modelId="{C4473C26-DB04-4DEE-8BC6-49A47D86579D}" type="parTrans" cxnId="{34434E23-3EC5-47DC-91B1-6FF8CA33F996}">
      <dgm:prSet/>
      <dgm:spPr/>
      <dgm:t>
        <a:bodyPr/>
        <a:lstStyle/>
        <a:p>
          <a:endParaRPr lang="es-CO"/>
        </a:p>
      </dgm:t>
    </dgm:pt>
    <dgm:pt modelId="{D68DE21C-710E-44AD-B146-DB1E2C7626D5}" type="sibTrans" cxnId="{34434E23-3EC5-47DC-91B1-6FF8CA33F996}">
      <dgm:prSet/>
      <dgm:spPr/>
      <dgm:t>
        <a:bodyPr/>
        <a:lstStyle/>
        <a:p>
          <a:endParaRPr lang="es-CO"/>
        </a:p>
      </dgm:t>
    </dgm:pt>
    <dgm:pt modelId="{13A875E0-A4D8-476B-9C73-40427623E152}">
      <dgm:prSet phldrT="[Texto]" custT="1"/>
      <dgm:spPr/>
      <dgm:t>
        <a:bodyPr/>
        <a:lstStyle/>
        <a:p>
          <a:r>
            <a:rPr lang="es-CO" sz="1800" dirty="0"/>
            <a:t>Regalos e Invitaciones </a:t>
          </a:r>
        </a:p>
      </dgm:t>
    </dgm:pt>
    <dgm:pt modelId="{F9135686-1396-42EE-AAB2-DBF0A03F16D2}" type="parTrans" cxnId="{3EBAA306-D910-4381-B92F-12E10015D127}">
      <dgm:prSet/>
      <dgm:spPr/>
      <dgm:t>
        <a:bodyPr/>
        <a:lstStyle/>
        <a:p>
          <a:endParaRPr lang="es-CO"/>
        </a:p>
      </dgm:t>
    </dgm:pt>
    <dgm:pt modelId="{7C5BDDC3-5F51-4930-8374-4B7EA609983A}" type="sibTrans" cxnId="{3EBAA306-D910-4381-B92F-12E10015D127}">
      <dgm:prSet/>
      <dgm:spPr/>
      <dgm:t>
        <a:bodyPr/>
        <a:lstStyle/>
        <a:p>
          <a:endParaRPr lang="es-CO"/>
        </a:p>
      </dgm:t>
    </dgm:pt>
    <dgm:pt modelId="{FAE47FD3-3A02-4B6A-954A-71FF2A0CE108}">
      <dgm:prSet phldrT="[Texto]" custT="1"/>
      <dgm:spPr/>
      <dgm:t>
        <a:bodyPr/>
        <a:lstStyle/>
        <a:p>
          <a:pPr algn="just"/>
          <a:r>
            <a:rPr lang="es-CO" sz="1800" b="1" dirty="0"/>
            <a:t>Pagos de comisiones</a:t>
          </a:r>
        </a:p>
      </dgm:t>
    </dgm:pt>
    <dgm:pt modelId="{52D698B2-5330-4260-A768-8FE9B2C606D6}" type="parTrans" cxnId="{8ED8A6C7-499F-45D1-BE7F-FE303A18618B}">
      <dgm:prSet/>
      <dgm:spPr/>
      <dgm:t>
        <a:bodyPr/>
        <a:lstStyle/>
        <a:p>
          <a:endParaRPr lang="es-CO"/>
        </a:p>
      </dgm:t>
    </dgm:pt>
    <dgm:pt modelId="{7116E236-3FE2-4D17-B276-A87E14D39721}" type="sibTrans" cxnId="{8ED8A6C7-499F-45D1-BE7F-FE303A18618B}">
      <dgm:prSet/>
      <dgm:spPr/>
      <dgm:t>
        <a:bodyPr/>
        <a:lstStyle/>
        <a:p>
          <a:endParaRPr lang="es-CO"/>
        </a:p>
      </dgm:t>
    </dgm:pt>
    <dgm:pt modelId="{B2EE2354-D192-4A19-91AA-C31546FD5CC3}">
      <dgm:prSet phldrT="[Texto]" custT="1"/>
      <dgm:spPr/>
      <dgm:t>
        <a:bodyPr/>
        <a:lstStyle/>
        <a:p>
          <a:r>
            <a:rPr lang="es-CO" sz="1800" dirty="0"/>
            <a:t>Viajes y gastos relacionados</a:t>
          </a:r>
        </a:p>
      </dgm:t>
    </dgm:pt>
    <dgm:pt modelId="{4703ACF1-5C46-45A6-816A-3D82BA96F4AE}" type="parTrans" cxnId="{6C63BD5F-E017-40C8-9C4F-78FB1D6370B9}">
      <dgm:prSet/>
      <dgm:spPr/>
      <dgm:t>
        <a:bodyPr/>
        <a:lstStyle/>
        <a:p>
          <a:endParaRPr lang="es-CO"/>
        </a:p>
      </dgm:t>
    </dgm:pt>
    <dgm:pt modelId="{500E8FC3-A67C-460B-8779-F42954E47DFC}" type="sibTrans" cxnId="{6C63BD5F-E017-40C8-9C4F-78FB1D6370B9}">
      <dgm:prSet/>
      <dgm:spPr/>
      <dgm:t>
        <a:bodyPr/>
        <a:lstStyle/>
        <a:p>
          <a:endParaRPr lang="es-CO"/>
        </a:p>
      </dgm:t>
    </dgm:pt>
    <dgm:pt modelId="{5382B397-136C-4EEF-98BB-5EE63502638F}">
      <dgm:prSet phldrT="[Texto]" custT="1"/>
      <dgm:spPr/>
      <dgm:t>
        <a:bodyPr/>
        <a:lstStyle/>
        <a:p>
          <a:r>
            <a:rPr lang="es-CO" sz="1800" b="1" dirty="0"/>
            <a:t>Contribuciones políticas y Donaciones</a:t>
          </a:r>
        </a:p>
      </dgm:t>
    </dgm:pt>
    <dgm:pt modelId="{AF6EE710-CBC8-4708-BC5B-FDAE0130C4A7}" type="parTrans" cxnId="{21AC32D3-EA7E-48E1-808F-160AC90647DD}">
      <dgm:prSet/>
      <dgm:spPr/>
      <dgm:t>
        <a:bodyPr/>
        <a:lstStyle/>
        <a:p>
          <a:endParaRPr lang="es-CO"/>
        </a:p>
      </dgm:t>
    </dgm:pt>
    <dgm:pt modelId="{57B2F8BB-F054-4615-A5A2-18654B0F4971}" type="sibTrans" cxnId="{21AC32D3-EA7E-48E1-808F-160AC90647DD}">
      <dgm:prSet/>
      <dgm:spPr/>
      <dgm:t>
        <a:bodyPr/>
        <a:lstStyle/>
        <a:p>
          <a:endParaRPr lang="es-CO"/>
        </a:p>
      </dgm:t>
    </dgm:pt>
    <dgm:pt modelId="{6BCE81FF-E039-4446-8B53-2E1CC9EC862B}">
      <dgm:prSet phldrT="[Texto]" custT="1"/>
      <dgm:spPr/>
      <dgm:t>
        <a:bodyPr/>
        <a:lstStyle/>
        <a:p>
          <a:r>
            <a:rPr lang="es-CO" sz="1800" b="0" dirty="0"/>
            <a:t>Conflicto de Interés</a:t>
          </a:r>
        </a:p>
      </dgm:t>
    </dgm:pt>
    <dgm:pt modelId="{63D26583-3875-4E15-A4DF-644C43097C92}" type="parTrans" cxnId="{05E62482-3033-4859-AA38-A77E803FB2A7}">
      <dgm:prSet/>
      <dgm:spPr/>
      <dgm:t>
        <a:bodyPr/>
        <a:lstStyle/>
        <a:p>
          <a:endParaRPr lang="es-CO"/>
        </a:p>
      </dgm:t>
    </dgm:pt>
    <dgm:pt modelId="{6C70F563-E79A-4F0D-ADD7-AEA9C399AC16}" type="sibTrans" cxnId="{05E62482-3033-4859-AA38-A77E803FB2A7}">
      <dgm:prSet/>
      <dgm:spPr/>
      <dgm:t>
        <a:bodyPr/>
        <a:lstStyle/>
        <a:p>
          <a:endParaRPr lang="es-CO"/>
        </a:p>
      </dgm:t>
    </dgm:pt>
    <dgm:pt modelId="{55849668-2B66-486C-A51F-A89E575E386E}" type="pres">
      <dgm:prSet presAssocID="{F9333F0F-283B-43C0-93CF-F8E950018EDB}" presName="linear" presStyleCnt="0">
        <dgm:presLayoutVars>
          <dgm:dir/>
          <dgm:animLvl val="lvl"/>
          <dgm:resizeHandles val="exact"/>
        </dgm:presLayoutVars>
      </dgm:prSet>
      <dgm:spPr/>
    </dgm:pt>
    <dgm:pt modelId="{F33936BE-BE5E-45B5-917F-DDE8A451249C}" type="pres">
      <dgm:prSet presAssocID="{68F70726-74C3-4E27-A959-E3A02B05CC1F}" presName="parentLin" presStyleCnt="0"/>
      <dgm:spPr/>
    </dgm:pt>
    <dgm:pt modelId="{962F75DB-6B28-4FFF-9635-D17B4822E549}" type="pres">
      <dgm:prSet presAssocID="{68F70726-74C3-4E27-A959-E3A02B05CC1F}" presName="parentLeftMargin" presStyleLbl="node1" presStyleIdx="0" presStyleCnt="6"/>
      <dgm:spPr/>
    </dgm:pt>
    <dgm:pt modelId="{45B8A566-760D-4B0A-ACDA-D26701EC1EB8}" type="pres">
      <dgm:prSet presAssocID="{68F70726-74C3-4E27-A959-E3A02B05CC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BA51EF-F41E-4342-8A12-CD165B2D81CC}" type="pres">
      <dgm:prSet presAssocID="{68F70726-74C3-4E27-A959-E3A02B05CC1F}" presName="negativeSpace" presStyleCnt="0"/>
      <dgm:spPr/>
    </dgm:pt>
    <dgm:pt modelId="{24FCE473-AAC2-4C46-A096-3675AF29DEED}" type="pres">
      <dgm:prSet presAssocID="{68F70726-74C3-4E27-A959-E3A02B05CC1F}" presName="childText" presStyleLbl="conFgAcc1" presStyleIdx="0" presStyleCnt="6">
        <dgm:presLayoutVars>
          <dgm:bulletEnabled val="1"/>
        </dgm:presLayoutVars>
      </dgm:prSet>
      <dgm:spPr/>
    </dgm:pt>
    <dgm:pt modelId="{B9362E27-ABD4-48AB-A894-DD6AF212E87C}" type="pres">
      <dgm:prSet presAssocID="{D68DE21C-710E-44AD-B146-DB1E2C7626D5}" presName="spaceBetweenRectangles" presStyleCnt="0"/>
      <dgm:spPr/>
    </dgm:pt>
    <dgm:pt modelId="{4DBE66E6-5C63-4186-90D8-7B9F5249BA7B}" type="pres">
      <dgm:prSet presAssocID="{13A875E0-A4D8-476B-9C73-40427623E152}" presName="parentLin" presStyleCnt="0"/>
      <dgm:spPr/>
    </dgm:pt>
    <dgm:pt modelId="{C2C9C8B6-5300-4C4A-82CF-A7658E840322}" type="pres">
      <dgm:prSet presAssocID="{13A875E0-A4D8-476B-9C73-40427623E152}" presName="parentLeftMargin" presStyleLbl="node1" presStyleIdx="0" presStyleCnt="6"/>
      <dgm:spPr/>
    </dgm:pt>
    <dgm:pt modelId="{4D25C4AF-51ED-4D66-BD3B-6E4744A92EC8}" type="pres">
      <dgm:prSet presAssocID="{13A875E0-A4D8-476B-9C73-40427623E15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DD21AC-9019-4637-A196-58546989A01A}" type="pres">
      <dgm:prSet presAssocID="{13A875E0-A4D8-476B-9C73-40427623E152}" presName="negativeSpace" presStyleCnt="0"/>
      <dgm:spPr/>
    </dgm:pt>
    <dgm:pt modelId="{D05D9965-253F-4EF2-8980-DF371E127402}" type="pres">
      <dgm:prSet presAssocID="{13A875E0-A4D8-476B-9C73-40427623E152}" presName="childText" presStyleLbl="conFgAcc1" presStyleIdx="1" presStyleCnt="6">
        <dgm:presLayoutVars>
          <dgm:bulletEnabled val="1"/>
        </dgm:presLayoutVars>
      </dgm:prSet>
      <dgm:spPr/>
    </dgm:pt>
    <dgm:pt modelId="{61452FF4-3A3F-44EB-8BF3-9183849C214A}" type="pres">
      <dgm:prSet presAssocID="{7C5BDDC3-5F51-4930-8374-4B7EA609983A}" presName="spaceBetweenRectangles" presStyleCnt="0"/>
      <dgm:spPr/>
    </dgm:pt>
    <dgm:pt modelId="{FAD4A033-AADA-4188-B524-C22831C10309}" type="pres">
      <dgm:prSet presAssocID="{FAE47FD3-3A02-4B6A-954A-71FF2A0CE108}" presName="parentLin" presStyleCnt="0"/>
      <dgm:spPr/>
    </dgm:pt>
    <dgm:pt modelId="{240E03D4-0AD9-4CF2-A24D-00DB9ACE44D6}" type="pres">
      <dgm:prSet presAssocID="{FAE47FD3-3A02-4B6A-954A-71FF2A0CE108}" presName="parentLeftMargin" presStyleLbl="node1" presStyleIdx="1" presStyleCnt="6"/>
      <dgm:spPr/>
    </dgm:pt>
    <dgm:pt modelId="{9252F4D7-CC8B-4C36-A222-AA304CCC3A3F}" type="pres">
      <dgm:prSet presAssocID="{FAE47FD3-3A02-4B6A-954A-71FF2A0CE108}" presName="parentText" presStyleLbl="node1" presStyleIdx="2" presStyleCnt="6" custLinFactNeighborX="9326" custLinFactNeighborY="9367">
        <dgm:presLayoutVars>
          <dgm:chMax val="0"/>
          <dgm:bulletEnabled val="1"/>
        </dgm:presLayoutVars>
      </dgm:prSet>
      <dgm:spPr/>
    </dgm:pt>
    <dgm:pt modelId="{46C1A2BC-5964-48BC-AE86-C68C93371CF6}" type="pres">
      <dgm:prSet presAssocID="{FAE47FD3-3A02-4B6A-954A-71FF2A0CE108}" presName="negativeSpace" presStyleCnt="0"/>
      <dgm:spPr/>
    </dgm:pt>
    <dgm:pt modelId="{44344DFA-E590-4A9F-83A0-CD1ADAABC07E}" type="pres">
      <dgm:prSet presAssocID="{FAE47FD3-3A02-4B6A-954A-71FF2A0CE108}" presName="childText" presStyleLbl="conFgAcc1" presStyleIdx="2" presStyleCnt="6">
        <dgm:presLayoutVars>
          <dgm:bulletEnabled val="1"/>
        </dgm:presLayoutVars>
      </dgm:prSet>
      <dgm:spPr/>
    </dgm:pt>
    <dgm:pt modelId="{6172A295-3975-42F0-9271-2ED6894C01FB}" type="pres">
      <dgm:prSet presAssocID="{7116E236-3FE2-4D17-B276-A87E14D39721}" presName="spaceBetweenRectangles" presStyleCnt="0"/>
      <dgm:spPr/>
    </dgm:pt>
    <dgm:pt modelId="{957D84A6-29C8-4F50-994B-606B50947A83}" type="pres">
      <dgm:prSet presAssocID="{B2EE2354-D192-4A19-91AA-C31546FD5CC3}" presName="parentLin" presStyleCnt="0"/>
      <dgm:spPr/>
    </dgm:pt>
    <dgm:pt modelId="{7F1E5B66-98B9-4D23-9EEC-CAB8F2502579}" type="pres">
      <dgm:prSet presAssocID="{B2EE2354-D192-4A19-91AA-C31546FD5CC3}" presName="parentLeftMargin" presStyleLbl="node1" presStyleIdx="2" presStyleCnt="6"/>
      <dgm:spPr/>
    </dgm:pt>
    <dgm:pt modelId="{B47748D3-1026-40C4-9B38-5199E7338E12}" type="pres">
      <dgm:prSet presAssocID="{B2EE2354-D192-4A19-91AA-C31546FD5C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BDD29FC-E24C-404D-8804-CEEEA8A3B295}" type="pres">
      <dgm:prSet presAssocID="{B2EE2354-D192-4A19-91AA-C31546FD5CC3}" presName="negativeSpace" presStyleCnt="0"/>
      <dgm:spPr/>
    </dgm:pt>
    <dgm:pt modelId="{65D81CBB-A0CB-4A4A-9CFE-F63F86B6863A}" type="pres">
      <dgm:prSet presAssocID="{B2EE2354-D192-4A19-91AA-C31546FD5CC3}" presName="childText" presStyleLbl="conFgAcc1" presStyleIdx="3" presStyleCnt="6">
        <dgm:presLayoutVars>
          <dgm:bulletEnabled val="1"/>
        </dgm:presLayoutVars>
      </dgm:prSet>
      <dgm:spPr/>
    </dgm:pt>
    <dgm:pt modelId="{447A1AA4-CBB7-44F5-9B0C-84338242987A}" type="pres">
      <dgm:prSet presAssocID="{500E8FC3-A67C-460B-8779-F42954E47DFC}" presName="spaceBetweenRectangles" presStyleCnt="0"/>
      <dgm:spPr/>
    </dgm:pt>
    <dgm:pt modelId="{711F07B2-6E0C-49A6-A71A-1BC4F8751214}" type="pres">
      <dgm:prSet presAssocID="{5382B397-136C-4EEF-98BB-5EE63502638F}" presName="parentLin" presStyleCnt="0"/>
      <dgm:spPr/>
    </dgm:pt>
    <dgm:pt modelId="{1DE24C3B-3FEC-4FA1-8AAC-D6CF2F8025DC}" type="pres">
      <dgm:prSet presAssocID="{5382B397-136C-4EEF-98BB-5EE63502638F}" presName="parentLeftMargin" presStyleLbl="node1" presStyleIdx="3" presStyleCnt="6"/>
      <dgm:spPr/>
    </dgm:pt>
    <dgm:pt modelId="{67C3951E-24E8-49C5-A139-DF7EBA299376}" type="pres">
      <dgm:prSet presAssocID="{5382B397-136C-4EEF-98BB-5EE6350263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012A7C-FBBE-4C67-8017-0571701D4AE4}" type="pres">
      <dgm:prSet presAssocID="{5382B397-136C-4EEF-98BB-5EE63502638F}" presName="negativeSpace" presStyleCnt="0"/>
      <dgm:spPr/>
    </dgm:pt>
    <dgm:pt modelId="{6167AEE1-6B07-494B-A91A-653E736D62A4}" type="pres">
      <dgm:prSet presAssocID="{5382B397-136C-4EEF-98BB-5EE63502638F}" presName="childText" presStyleLbl="conFgAcc1" presStyleIdx="4" presStyleCnt="6">
        <dgm:presLayoutVars>
          <dgm:bulletEnabled val="1"/>
        </dgm:presLayoutVars>
      </dgm:prSet>
      <dgm:spPr/>
    </dgm:pt>
    <dgm:pt modelId="{83EB877F-AB89-4361-801D-6B8E3BAB9EC4}" type="pres">
      <dgm:prSet presAssocID="{57B2F8BB-F054-4615-A5A2-18654B0F4971}" presName="spaceBetweenRectangles" presStyleCnt="0"/>
      <dgm:spPr/>
    </dgm:pt>
    <dgm:pt modelId="{FD8015A1-F588-43EA-9942-6811A161BFDB}" type="pres">
      <dgm:prSet presAssocID="{6BCE81FF-E039-4446-8B53-2E1CC9EC862B}" presName="parentLin" presStyleCnt="0"/>
      <dgm:spPr/>
    </dgm:pt>
    <dgm:pt modelId="{25CF5E64-58AF-44D8-B979-F072DA587B6B}" type="pres">
      <dgm:prSet presAssocID="{6BCE81FF-E039-4446-8B53-2E1CC9EC862B}" presName="parentLeftMargin" presStyleLbl="node1" presStyleIdx="4" presStyleCnt="6"/>
      <dgm:spPr/>
    </dgm:pt>
    <dgm:pt modelId="{3B2690E5-BB26-475B-8F08-B2DF996117DE}" type="pres">
      <dgm:prSet presAssocID="{6BCE81FF-E039-4446-8B53-2E1CC9EC862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EA5D2AD-A423-4355-A05D-B5416B6F37AC}" type="pres">
      <dgm:prSet presAssocID="{6BCE81FF-E039-4446-8B53-2E1CC9EC862B}" presName="negativeSpace" presStyleCnt="0"/>
      <dgm:spPr/>
    </dgm:pt>
    <dgm:pt modelId="{595B9C69-1CB3-4C8F-A9FD-A2A1DE1B6CAE}" type="pres">
      <dgm:prSet presAssocID="{6BCE81FF-E039-4446-8B53-2E1CC9EC862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EBAA306-D910-4381-B92F-12E10015D127}" srcId="{F9333F0F-283B-43C0-93CF-F8E950018EDB}" destId="{13A875E0-A4D8-476B-9C73-40427623E152}" srcOrd="1" destOrd="0" parTransId="{F9135686-1396-42EE-AAB2-DBF0A03F16D2}" sibTransId="{7C5BDDC3-5F51-4930-8374-4B7EA609983A}"/>
    <dgm:cxn modelId="{BF33B913-73C2-4511-BC31-DF6647FB9F9A}" type="presOf" srcId="{13A875E0-A4D8-476B-9C73-40427623E152}" destId="{C2C9C8B6-5300-4C4A-82CF-A7658E840322}" srcOrd="0" destOrd="0" presId="urn:microsoft.com/office/officeart/2005/8/layout/list1"/>
    <dgm:cxn modelId="{90B0F514-103C-41D0-A293-B8780A93034A}" type="presOf" srcId="{B2EE2354-D192-4A19-91AA-C31546FD5CC3}" destId="{7F1E5B66-98B9-4D23-9EEC-CAB8F2502579}" srcOrd="0" destOrd="0" presId="urn:microsoft.com/office/officeart/2005/8/layout/list1"/>
    <dgm:cxn modelId="{34434E23-3EC5-47DC-91B1-6FF8CA33F996}" srcId="{F9333F0F-283B-43C0-93CF-F8E950018EDB}" destId="{68F70726-74C3-4E27-A959-E3A02B05CC1F}" srcOrd="0" destOrd="0" parTransId="{C4473C26-DB04-4DEE-8BC6-49A47D86579D}" sibTransId="{D68DE21C-710E-44AD-B146-DB1E2C7626D5}"/>
    <dgm:cxn modelId="{01D93030-2511-477A-8F6F-0D17FB403674}" type="presOf" srcId="{FAE47FD3-3A02-4B6A-954A-71FF2A0CE108}" destId="{9252F4D7-CC8B-4C36-A222-AA304CCC3A3F}" srcOrd="1" destOrd="0" presId="urn:microsoft.com/office/officeart/2005/8/layout/list1"/>
    <dgm:cxn modelId="{6C63BD5F-E017-40C8-9C4F-78FB1D6370B9}" srcId="{F9333F0F-283B-43C0-93CF-F8E950018EDB}" destId="{B2EE2354-D192-4A19-91AA-C31546FD5CC3}" srcOrd="3" destOrd="0" parTransId="{4703ACF1-5C46-45A6-816A-3D82BA96F4AE}" sibTransId="{500E8FC3-A67C-460B-8779-F42954E47DFC}"/>
    <dgm:cxn modelId="{FA76D77F-7DB9-4D46-8BDC-B2E5D4B88D3B}" type="presOf" srcId="{B2EE2354-D192-4A19-91AA-C31546FD5CC3}" destId="{B47748D3-1026-40C4-9B38-5199E7338E12}" srcOrd="1" destOrd="0" presId="urn:microsoft.com/office/officeart/2005/8/layout/list1"/>
    <dgm:cxn modelId="{05E62482-3033-4859-AA38-A77E803FB2A7}" srcId="{F9333F0F-283B-43C0-93CF-F8E950018EDB}" destId="{6BCE81FF-E039-4446-8B53-2E1CC9EC862B}" srcOrd="5" destOrd="0" parTransId="{63D26583-3875-4E15-A4DF-644C43097C92}" sibTransId="{6C70F563-E79A-4F0D-ADD7-AEA9C399AC16}"/>
    <dgm:cxn modelId="{3B13A885-7165-4C1C-95CD-866E7ECB8410}" type="presOf" srcId="{68F70726-74C3-4E27-A959-E3A02B05CC1F}" destId="{962F75DB-6B28-4FFF-9635-D17B4822E549}" srcOrd="0" destOrd="0" presId="urn:microsoft.com/office/officeart/2005/8/layout/list1"/>
    <dgm:cxn modelId="{C5117293-06A9-41F8-B327-6DBCF74C7991}" type="presOf" srcId="{FAE47FD3-3A02-4B6A-954A-71FF2A0CE108}" destId="{240E03D4-0AD9-4CF2-A24D-00DB9ACE44D6}" srcOrd="0" destOrd="0" presId="urn:microsoft.com/office/officeart/2005/8/layout/list1"/>
    <dgm:cxn modelId="{4A6AABA2-1E93-4F5E-88C6-5340CCF290ED}" type="presOf" srcId="{5382B397-136C-4EEF-98BB-5EE63502638F}" destId="{67C3951E-24E8-49C5-A139-DF7EBA299376}" srcOrd="1" destOrd="0" presId="urn:microsoft.com/office/officeart/2005/8/layout/list1"/>
    <dgm:cxn modelId="{F3CA6BAD-EA63-4ACE-8CA6-138D201606AD}" type="presOf" srcId="{68F70726-74C3-4E27-A959-E3A02B05CC1F}" destId="{45B8A566-760D-4B0A-ACDA-D26701EC1EB8}" srcOrd="1" destOrd="0" presId="urn:microsoft.com/office/officeart/2005/8/layout/list1"/>
    <dgm:cxn modelId="{20A7E9C2-0FDC-4C77-9870-DE239D2A4D5E}" type="presOf" srcId="{F9333F0F-283B-43C0-93CF-F8E950018EDB}" destId="{55849668-2B66-486C-A51F-A89E575E386E}" srcOrd="0" destOrd="0" presId="urn:microsoft.com/office/officeart/2005/8/layout/list1"/>
    <dgm:cxn modelId="{E7E0FDC4-55C5-4DAA-830E-2CEEED8BA40F}" type="presOf" srcId="{13A875E0-A4D8-476B-9C73-40427623E152}" destId="{4D25C4AF-51ED-4D66-BD3B-6E4744A92EC8}" srcOrd="1" destOrd="0" presId="urn:microsoft.com/office/officeart/2005/8/layout/list1"/>
    <dgm:cxn modelId="{8ED8A6C7-499F-45D1-BE7F-FE303A18618B}" srcId="{F9333F0F-283B-43C0-93CF-F8E950018EDB}" destId="{FAE47FD3-3A02-4B6A-954A-71FF2A0CE108}" srcOrd="2" destOrd="0" parTransId="{52D698B2-5330-4260-A768-8FE9B2C606D6}" sibTransId="{7116E236-3FE2-4D17-B276-A87E14D39721}"/>
    <dgm:cxn modelId="{21AC32D3-EA7E-48E1-808F-160AC90647DD}" srcId="{F9333F0F-283B-43C0-93CF-F8E950018EDB}" destId="{5382B397-136C-4EEF-98BB-5EE63502638F}" srcOrd="4" destOrd="0" parTransId="{AF6EE710-CBC8-4708-BC5B-FDAE0130C4A7}" sibTransId="{57B2F8BB-F054-4615-A5A2-18654B0F4971}"/>
    <dgm:cxn modelId="{07BF02E2-356E-4F2E-9CC6-C8DCBE77FD8E}" type="presOf" srcId="{5382B397-136C-4EEF-98BB-5EE63502638F}" destId="{1DE24C3B-3FEC-4FA1-8AAC-D6CF2F8025DC}" srcOrd="0" destOrd="0" presId="urn:microsoft.com/office/officeart/2005/8/layout/list1"/>
    <dgm:cxn modelId="{1BF3E9E9-A384-4845-8086-B8D56904DD6B}" type="presOf" srcId="{6BCE81FF-E039-4446-8B53-2E1CC9EC862B}" destId="{25CF5E64-58AF-44D8-B979-F072DA587B6B}" srcOrd="0" destOrd="0" presId="urn:microsoft.com/office/officeart/2005/8/layout/list1"/>
    <dgm:cxn modelId="{300639FC-EAD0-46A6-9A91-5A62727E4F97}" type="presOf" srcId="{6BCE81FF-E039-4446-8B53-2E1CC9EC862B}" destId="{3B2690E5-BB26-475B-8F08-B2DF996117DE}" srcOrd="1" destOrd="0" presId="urn:microsoft.com/office/officeart/2005/8/layout/list1"/>
    <dgm:cxn modelId="{1545E20B-91E4-4BC1-B23B-5B982CA3CEBA}" type="presParOf" srcId="{55849668-2B66-486C-A51F-A89E575E386E}" destId="{F33936BE-BE5E-45B5-917F-DDE8A451249C}" srcOrd="0" destOrd="0" presId="urn:microsoft.com/office/officeart/2005/8/layout/list1"/>
    <dgm:cxn modelId="{C058004D-B7D7-48DE-8B3C-6AB415123C40}" type="presParOf" srcId="{F33936BE-BE5E-45B5-917F-DDE8A451249C}" destId="{962F75DB-6B28-4FFF-9635-D17B4822E549}" srcOrd="0" destOrd="0" presId="urn:microsoft.com/office/officeart/2005/8/layout/list1"/>
    <dgm:cxn modelId="{43E3A020-F637-4DA0-AA59-D5F1FE62470D}" type="presParOf" srcId="{F33936BE-BE5E-45B5-917F-DDE8A451249C}" destId="{45B8A566-760D-4B0A-ACDA-D26701EC1EB8}" srcOrd="1" destOrd="0" presId="urn:microsoft.com/office/officeart/2005/8/layout/list1"/>
    <dgm:cxn modelId="{808FCE73-B1FF-4C00-A5B4-786AFC7F5353}" type="presParOf" srcId="{55849668-2B66-486C-A51F-A89E575E386E}" destId="{3FBA51EF-F41E-4342-8A12-CD165B2D81CC}" srcOrd="1" destOrd="0" presId="urn:microsoft.com/office/officeart/2005/8/layout/list1"/>
    <dgm:cxn modelId="{5224D40B-84ED-4132-A696-2534F3CF8FE2}" type="presParOf" srcId="{55849668-2B66-486C-A51F-A89E575E386E}" destId="{24FCE473-AAC2-4C46-A096-3675AF29DEED}" srcOrd="2" destOrd="0" presId="urn:microsoft.com/office/officeart/2005/8/layout/list1"/>
    <dgm:cxn modelId="{7FD7F2A0-B09B-4E87-B958-EC22B435FEE6}" type="presParOf" srcId="{55849668-2B66-486C-A51F-A89E575E386E}" destId="{B9362E27-ABD4-48AB-A894-DD6AF212E87C}" srcOrd="3" destOrd="0" presId="urn:microsoft.com/office/officeart/2005/8/layout/list1"/>
    <dgm:cxn modelId="{7026D887-625F-4DE5-BC9F-A10CC331CE40}" type="presParOf" srcId="{55849668-2B66-486C-A51F-A89E575E386E}" destId="{4DBE66E6-5C63-4186-90D8-7B9F5249BA7B}" srcOrd="4" destOrd="0" presId="urn:microsoft.com/office/officeart/2005/8/layout/list1"/>
    <dgm:cxn modelId="{E18D17F4-D60C-471E-9CF7-E4558D6F6F68}" type="presParOf" srcId="{4DBE66E6-5C63-4186-90D8-7B9F5249BA7B}" destId="{C2C9C8B6-5300-4C4A-82CF-A7658E840322}" srcOrd="0" destOrd="0" presId="urn:microsoft.com/office/officeart/2005/8/layout/list1"/>
    <dgm:cxn modelId="{1CCB9783-49D1-4F1E-81B1-677CB00F4C21}" type="presParOf" srcId="{4DBE66E6-5C63-4186-90D8-7B9F5249BA7B}" destId="{4D25C4AF-51ED-4D66-BD3B-6E4744A92EC8}" srcOrd="1" destOrd="0" presId="urn:microsoft.com/office/officeart/2005/8/layout/list1"/>
    <dgm:cxn modelId="{F38BACFE-C344-482E-819B-FBFC417CFDF6}" type="presParOf" srcId="{55849668-2B66-486C-A51F-A89E575E386E}" destId="{34DD21AC-9019-4637-A196-58546989A01A}" srcOrd="5" destOrd="0" presId="urn:microsoft.com/office/officeart/2005/8/layout/list1"/>
    <dgm:cxn modelId="{1F9A382B-5218-4150-9B8B-6712F21B93C7}" type="presParOf" srcId="{55849668-2B66-486C-A51F-A89E575E386E}" destId="{D05D9965-253F-4EF2-8980-DF371E127402}" srcOrd="6" destOrd="0" presId="urn:microsoft.com/office/officeart/2005/8/layout/list1"/>
    <dgm:cxn modelId="{AA114199-DB65-42CE-BB91-3DDC66BB70FB}" type="presParOf" srcId="{55849668-2B66-486C-A51F-A89E575E386E}" destId="{61452FF4-3A3F-44EB-8BF3-9183849C214A}" srcOrd="7" destOrd="0" presId="urn:microsoft.com/office/officeart/2005/8/layout/list1"/>
    <dgm:cxn modelId="{C610122A-6BE4-4447-965B-DEAEF8B9E340}" type="presParOf" srcId="{55849668-2B66-486C-A51F-A89E575E386E}" destId="{FAD4A033-AADA-4188-B524-C22831C10309}" srcOrd="8" destOrd="0" presId="urn:microsoft.com/office/officeart/2005/8/layout/list1"/>
    <dgm:cxn modelId="{A80C3E88-FCDC-479B-B0A5-7489354A5587}" type="presParOf" srcId="{FAD4A033-AADA-4188-B524-C22831C10309}" destId="{240E03D4-0AD9-4CF2-A24D-00DB9ACE44D6}" srcOrd="0" destOrd="0" presId="urn:microsoft.com/office/officeart/2005/8/layout/list1"/>
    <dgm:cxn modelId="{F36726BD-D9AF-4ED9-897C-B8D694B2D6C2}" type="presParOf" srcId="{FAD4A033-AADA-4188-B524-C22831C10309}" destId="{9252F4D7-CC8B-4C36-A222-AA304CCC3A3F}" srcOrd="1" destOrd="0" presId="urn:microsoft.com/office/officeart/2005/8/layout/list1"/>
    <dgm:cxn modelId="{BB15A63A-3E44-49CC-B54A-F58B42C01370}" type="presParOf" srcId="{55849668-2B66-486C-A51F-A89E575E386E}" destId="{46C1A2BC-5964-48BC-AE86-C68C93371CF6}" srcOrd="9" destOrd="0" presId="urn:microsoft.com/office/officeart/2005/8/layout/list1"/>
    <dgm:cxn modelId="{F18F041B-EC67-45FA-BEDB-CB6AD57D6AEE}" type="presParOf" srcId="{55849668-2B66-486C-A51F-A89E575E386E}" destId="{44344DFA-E590-4A9F-83A0-CD1ADAABC07E}" srcOrd="10" destOrd="0" presId="urn:microsoft.com/office/officeart/2005/8/layout/list1"/>
    <dgm:cxn modelId="{669B8024-0096-494D-969A-EAFB10E39BE9}" type="presParOf" srcId="{55849668-2B66-486C-A51F-A89E575E386E}" destId="{6172A295-3975-42F0-9271-2ED6894C01FB}" srcOrd="11" destOrd="0" presId="urn:microsoft.com/office/officeart/2005/8/layout/list1"/>
    <dgm:cxn modelId="{B37634B5-671F-42F1-959E-013C98758836}" type="presParOf" srcId="{55849668-2B66-486C-A51F-A89E575E386E}" destId="{957D84A6-29C8-4F50-994B-606B50947A83}" srcOrd="12" destOrd="0" presId="urn:microsoft.com/office/officeart/2005/8/layout/list1"/>
    <dgm:cxn modelId="{1DA3C8C4-3838-4EF6-B1D1-665E01FC004A}" type="presParOf" srcId="{957D84A6-29C8-4F50-994B-606B50947A83}" destId="{7F1E5B66-98B9-4D23-9EEC-CAB8F2502579}" srcOrd="0" destOrd="0" presId="urn:microsoft.com/office/officeart/2005/8/layout/list1"/>
    <dgm:cxn modelId="{3CAB4507-E5C1-4A3F-B769-3AE77D4EE8EA}" type="presParOf" srcId="{957D84A6-29C8-4F50-994B-606B50947A83}" destId="{B47748D3-1026-40C4-9B38-5199E7338E12}" srcOrd="1" destOrd="0" presId="urn:microsoft.com/office/officeart/2005/8/layout/list1"/>
    <dgm:cxn modelId="{04D92CCA-819B-4200-9A37-02D21CB2BADE}" type="presParOf" srcId="{55849668-2B66-486C-A51F-A89E575E386E}" destId="{EBDD29FC-E24C-404D-8804-CEEEA8A3B295}" srcOrd="13" destOrd="0" presId="urn:microsoft.com/office/officeart/2005/8/layout/list1"/>
    <dgm:cxn modelId="{0A86B712-C334-4F89-AAD2-93EC5420C1E8}" type="presParOf" srcId="{55849668-2B66-486C-A51F-A89E575E386E}" destId="{65D81CBB-A0CB-4A4A-9CFE-F63F86B6863A}" srcOrd="14" destOrd="0" presId="urn:microsoft.com/office/officeart/2005/8/layout/list1"/>
    <dgm:cxn modelId="{83F6BBE6-F90F-41F8-9F0F-214A0E7852ED}" type="presParOf" srcId="{55849668-2B66-486C-A51F-A89E575E386E}" destId="{447A1AA4-CBB7-44F5-9B0C-84338242987A}" srcOrd="15" destOrd="0" presId="urn:microsoft.com/office/officeart/2005/8/layout/list1"/>
    <dgm:cxn modelId="{8C7F75E4-C4D5-4D7E-9815-62622AC957DE}" type="presParOf" srcId="{55849668-2B66-486C-A51F-A89E575E386E}" destId="{711F07B2-6E0C-49A6-A71A-1BC4F8751214}" srcOrd="16" destOrd="0" presId="urn:microsoft.com/office/officeart/2005/8/layout/list1"/>
    <dgm:cxn modelId="{2622ABAD-FD0A-4CAB-A8EE-B161643FF3B3}" type="presParOf" srcId="{711F07B2-6E0C-49A6-A71A-1BC4F8751214}" destId="{1DE24C3B-3FEC-4FA1-8AAC-D6CF2F8025DC}" srcOrd="0" destOrd="0" presId="urn:microsoft.com/office/officeart/2005/8/layout/list1"/>
    <dgm:cxn modelId="{1DDCDAB1-87A7-4F51-A450-4A0A00F5FC70}" type="presParOf" srcId="{711F07B2-6E0C-49A6-A71A-1BC4F8751214}" destId="{67C3951E-24E8-49C5-A139-DF7EBA299376}" srcOrd="1" destOrd="0" presId="urn:microsoft.com/office/officeart/2005/8/layout/list1"/>
    <dgm:cxn modelId="{73AE3E7D-1E83-44C9-9673-39F4E19E5BFE}" type="presParOf" srcId="{55849668-2B66-486C-A51F-A89E575E386E}" destId="{70012A7C-FBBE-4C67-8017-0571701D4AE4}" srcOrd="17" destOrd="0" presId="urn:microsoft.com/office/officeart/2005/8/layout/list1"/>
    <dgm:cxn modelId="{57842043-4B8E-4638-8D93-77F144BE818D}" type="presParOf" srcId="{55849668-2B66-486C-A51F-A89E575E386E}" destId="{6167AEE1-6B07-494B-A91A-653E736D62A4}" srcOrd="18" destOrd="0" presId="urn:microsoft.com/office/officeart/2005/8/layout/list1"/>
    <dgm:cxn modelId="{E75CFCCB-E2BE-48CC-8697-00C5C1603E98}" type="presParOf" srcId="{55849668-2B66-486C-A51F-A89E575E386E}" destId="{83EB877F-AB89-4361-801D-6B8E3BAB9EC4}" srcOrd="19" destOrd="0" presId="urn:microsoft.com/office/officeart/2005/8/layout/list1"/>
    <dgm:cxn modelId="{1F375368-E57E-44FA-8719-3DCBF1407FE1}" type="presParOf" srcId="{55849668-2B66-486C-A51F-A89E575E386E}" destId="{FD8015A1-F588-43EA-9942-6811A161BFDB}" srcOrd="20" destOrd="0" presId="urn:microsoft.com/office/officeart/2005/8/layout/list1"/>
    <dgm:cxn modelId="{B88F8992-0F16-4543-AA08-0EC934D554B1}" type="presParOf" srcId="{FD8015A1-F588-43EA-9942-6811A161BFDB}" destId="{25CF5E64-58AF-44D8-B979-F072DA587B6B}" srcOrd="0" destOrd="0" presId="urn:microsoft.com/office/officeart/2005/8/layout/list1"/>
    <dgm:cxn modelId="{EB8778A3-4EB3-43C8-B520-A3593412154E}" type="presParOf" srcId="{FD8015A1-F588-43EA-9942-6811A161BFDB}" destId="{3B2690E5-BB26-475B-8F08-B2DF996117DE}" srcOrd="1" destOrd="0" presId="urn:microsoft.com/office/officeart/2005/8/layout/list1"/>
    <dgm:cxn modelId="{E1432D6F-BF47-4D58-AB17-FE5B62A3F3B4}" type="presParOf" srcId="{55849668-2B66-486C-A51F-A89E575E386E}" destId="{3EA5D2AD-A423-4355-A05D-B5416B6F37AC}" srcOrd="21" destOrd="0" presId="urn:microsoft.com/office/officeart/2005/8/layout/list1"/>
    <dgm:cxn modelId="{D3DE114C-172B-4A80-AF60-83C7D830CE11}" type="presParOf" srcId="{55849668-2B66-486C-A51F-A89E575E386E}" destId="{595B9C69-1CB3-4C8F-A9FD-A2A1DE1B6C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C4477-3B67-4D2B-96EC-13891CA7458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E64156A-6332-453C-B1DF-368AACC6F695}">
      <dgm:prSet phldrT="[Texto]" custT="1"/>
      <dgm:spPr/>
      <dgm:t>
        <a:bodyPr/>
        <a:lstStyle/>
        <a:p>
          <a:r>
            <a:rPr lang="es-CO" sz="1050" dirty="0"/>
            <a:t>Proveedor ofrece dinero y/o regalos especiales a cambio de que le sea asignado un contrato</a:t>
          </a:r>
        </a:p>
      </dgm:t>
    </dgm:pt>
    <dgm:pt modelId="{7DACA9FA-3F0B-408C-8640-C8AE83ED62FB}" type="parTrans" cxnId="{E2F72A99-07A7-4969-9346-D2DC22877386}">
      <dgm:prSet/>
      <dgm:spPr/>
      <dgm:t>
        <a:bodyPr/>
        <a:lstStyle/>
        <a:p>
          <a:endParaRPr lang="es-CO" sz="1050"/>
        </a:p>
      </dgm:t>
    </dgm:pt>
    <dgm:pt modelId="{FE179AE5-7813-4289-8EE7-3E3DA5FD15F8}" type="sibTrans" cxnId="{E2F72A99-07A7-4969-9346-D2DC22877386}">
      <dgm:prSet/>
      <dgm:spPr/>
      <dgm:t>
        <a:bodyPr/>
        <a:lstStyle/>
        <a:p>
          <a:endParaRPr lang="es-CO" sz="1050"/>
        </a:p>
      </dgm:t>
    </dgm:pt>
    <dgm:pt modelId="{D3E2FD4B-3BE2-4B38-992D-82CB959E40B1}">
      <dgm:prSet phldrT="[Texto]" custT="1"/>
      <dgm:spPr/>
      <dgm:t>
        <a:bodyPr/>
        <a:lstStyle/>
        <a:p>
          <a:r>
            <a:rPr lang="es-CO" sz="1050" dirty="0"/>
            <a:t>La contraparte se niega a actualizar información</a:t>
          </a:r>
        </a:p>
      </dgm:t>
    </dgm:pt>
    <dgm:pt modelId="{9913DC05-0ED9-4025-A944-5BCF2E79B6E4}" type="parTrans" cxnId="{6CC8EA4C-694D-4517-9DFB-E8F1763760B3}">
      <dgm:prSet/>
      <dgm:spPr/>
      <dgm:t>
        <a:bodyPr/>
        <a:lstStyle/>
        <a:p>
          <a:endParaRPr lang="es-CO" sz="1050"/>
        </a:p>
      </dgm:t>
    </dgm:pt>
    <dgm:pt modelId="{DDD08FFC-05D5-4CD0-B156-65E6D477A0BB}" type="sibTrans" cxnId="{6CC8EA4C-694D-4517-9DFB-E8F1763760B3}">
      <dgm:prSet/>
      <dgm:spPr/>
      <dgm:t>
        <a:bodyPr/>
        <a:lstStyle/>
        <a:p>
          <a:endParaRPr lang="es-CO" sz="1050"/>
        </a:p>
      </dgm:t>
    </dgm:pt>
    <dgm:pt modelId="{FC118113-9846-4203-970E-846ED3925B4C}">
      <dgm:prSet phldrT="[Texto]" custT="1"/>
      <dgm:spPr/>
      <dgm:t>
        <a:bodyPr/>
        <a:lstStyle/>
        <a:p>
          <a:r>
            <a:rPr lang="es-CO" sz="1050" dirty="0"/>
            <a:t>Proveedores que ofrezcan a la entidad descuentos inusuales o fuera de las condiciones de mercado</a:t>
          </a:r>
        </a:p>
      </dgm:t>
    </dgm:pt>
    <dgm:pt modelId="{88F9F519-C7F1-4F1E-90C8-B692AE8884F5}" type="parTrans" cxnId="{1C7E771D-CE67-4CD8-A386-EA3BC05C2B99}">
      <dgm:prSet/>
      <dgm:spPr/>
      <dgm:t>
        <a:bodyPr/>
        <a:lstStyle/>
        <a:p>
          <a:endParaRPr lang="es-CO" sz="1050"/>
        </a:p>
      </dgm:t>
    </dgm:pt>
    <dgm:pt modelId="{C404C4B6-F60C-4C12-8C0B-008113364D44}" type="sibTrans" cxnId="{1C7E771D-CE67-4CD8-A386-EA3BC05C2B99}">
      <dgm:prSet/>
      <dgm:spPr/>
      <dgm:t>
        <a:bodyPr/>
        <a:lstStyle/>
        <a:p>
          <a:endParaRPr lang="es-CO" sz="1050"/>
        </a:p>
      </dgm:t>
    </dgm:pt>
    <dgm:pt modelId="{48EE406C-F3EE-402D-B4AE-60C8FB2EBEBD}">
      <dgm:prSet custT="1"/>
      <dgm:spPr/>
      <dgm:t>
        <a:bodyPr/>
        <a:lstStyle/>
        <a:p>
          <a:r>
            <a:rPr lang="es-CO" sz="1200" dirty="0"/>
            <a:t>Concentración de la contratación en un solo proveedor u oferente</a:t>
          </a:r>
        </a:p>
      </dgm:t>
    </dgm:pt>
    <dgm:pt modelId="{1AEE0361-63CC-4750-A5DA-7AC622137DF0}" type="parTrans" cxnId="{240CC6E5-02B3-4948-893D-0ECD6C3DFB5B}">
      <dgm:prSet/>
      <dgm:spPr/>
      <dgm:t>
        <a:bodyPr/>
        <a:lstStyle/>
        <a:p>
          <a:endParaRPr lang="es-CO" sz="1050"/>
        </a:p>
      </dgm:t>
    </dgm:pt>
    <dgm:pt modelId="{3CC249D5-0375-4A75-A7DC-BF80E34B2DE6}" type="sibTrans" cxnId="{240CC6E5-02B3-4948-893D-0ECD6C3DFB5B}">
      <dgm:prSet/>
      <dgm:spPr/>
      <dgm:t>
        <a:bodyPr/>
        <a:lstStyle/>
        <a:p>
          <a:endParaRPr lang="es-CO" sz="1050"/>
        </a:p>
      </dgm:t>
    </dgm:pt>
    <dgm:pt modelId="{478281E8-D224-4DEC-81F0-6A5D288CB71B}">
      <dgm:prSet custT="1"/>
      <dgm:spPr/>
      <dgm:t>
        <a:bodyPr/>
        <a:lstStyle/>
        <a:p>
          <a:r>
            <a:rPr lang="es-CO" sz="1200" dirty="0"/>
            <a:t>Movimientos inusuales o picos en determinado tipo de servicio</a:t>
          </a:r>
        </a:p>
      </dgm:t>
    </dgm:pt>
    <dgm:pt modelId="{C26ABC03-9B74-4B6B-A4A5-8E7498C6B7FE}" type="parTrans" cxnId="{330E8187-1E93-42C4-A96E-F2EAF44CC6B7}">
      <dgm:prSet/>
      <dgm:spPr/>
      <dgm:t>
        <a:bodyPr/>
        <a:lstStyle/>
        <a:p>
          <a:endParaRPr lang="es-CO" sz="1050"/>
        </a:p>
      </dgm:t>
    </dgm:pt>
    <dgm:pt modelId="{20F9A784-A13D-44FF-8328-F4DF7C2B5E8C}" type="sibTrans" cxnId="{330E8187-1E93-42C4-A96E-F2EAF44CC6B7}">
      <dgm:prSet/>
      <dgm:spPr/>
      <dgm:t>
        <a:bodyPr/>
        <a:lstStyle/>
        <a:p>
          <a:endParaRPr lang="es-CO" sz="1050"/>
        </a:p>
      </dgm:t>
    </dgm:pt>
    <dgm:pt modelId="{83AA3740-2392-423B-9D01-F2C0748D677F}">
      <dgm:prSet custT="1"/>
      <dgm:spPr/>
      <dgm:t>
        <a:bodyPr/>
        <a:lstStyle/>
        <a:p>
          <a:r>
            <a:rPr lang="es-CO" sz="1200" dirty="0"/>
            <a:t>Problemas de información en las conciliaciones de deudas</a:t>
          </a:r>
        </a:p>
      </dgm:t>
    </dgm:pt>
    <dgm:pt modelId="{88E86A42-90B5-48BC-8AE5-3C963FEF812F}" type="parTrans" cxnId="{C841BF8E-3145-42C6-9247-1FC8CB51AB95}">
      <dgm:prSet/>
      <dgm:spPr/>
      <dgm:t>
        <a:bodyPr/>
        <a:lstStyle/>
        <a:p>
          <a:endParaRPr lang="es-CO" sz="1050"/>
        </a:p>
      </dgm:t>
    </dgm:pt>
    <dgm:pt modelId="{F0FD18C2-4167-4921-8495-581B5CC3561F}" type="sibTrans" cxnId="{C841BF8E-3145-42C6-9247-1FC8CB51AB95}">
      <dgm:prSet/>
      <dgm:spPr/>
      <dgm:t>
        <a:bodyPr/>
        <a:lstStyle/>
        <a:p>
          <a:endParaRPr lang="es-CO" sz="1050"/>
        </a:p>
      </dgm:t>
    </dgm:pt>
    <dgm:pt modelId="{CD19949B-591B-4389-B9D2-BDF0BC8719AF}" type="pres">
      <dgm:prSet presAssocID="{C20C4477-3B67-4D2B-96EC-13891CA74586}" presName="linear" presStyleCnt="0">
        <dgm:presLayoutVars>
          <dgm:dir/>
          <dgm:animLvl val="lvl"/>
          <dgm:resizeHandles val="exact"/>
        </dgm:presLayoutVars>
      </dgm:prSet>
      <dgm:spPr/>
    </dgm:pt>
    <dgm:pt modelId="{201D2272-3736-460C-8911-ACF9A1CDAD31}" type="pres">
      <dgm:prSet presAssocID="{AE64156A-6332-453C-B1DF-368AACC6F695}" presName="parentLin" presStyleCnt="0"/>
      <dgm:spPr/>
    </dgm:pt>
    <dgm:pt modelId="{D674618B-607E-4B0C-8939-F4CED26A15F9}" type="pres">
      <dgm:prSet presAssocID="{AE64156A-6332-453C-B1DF-368AACC6F695}" presName="parentLeftMargin" presStyleLbl="node1" presStyleIdx="0" presStyleCnt="6"/>
      <dgm:spPr/>
    </dgm:pt>
    <dgm:pt modelId="{756A8245-6F33-4FB0-A371-25D5A5078738}" type="pres">
      <dgm:prSet presAssocID="{AE64156A-6332-453C-B1DF-368AACC6F6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505061-C0CC-4A55-9FBD-396D03CFB8AF}" type="pres">
      <dgm:prSet presAssocID="{AE64156A-6332-453C-B1DF-368AACC6F695}" presName="negativeSpace" presStyleCnt="0"/>
      <dgm:spPr/>
    </dgm:pt>
    <dgm:pt modelId="{DE8E9F6A-65D0-463A-AE2A-95C4B0DD01F2}" type="pres">
      <dgm:prSet presAssocID="{AE64156A-6332-453C-B1DF-368AACC6F695}" presName="childText" presStyleLbl="conFgAcc1" presStyleIdx="0" presStyleCnt="6">
        <dgm:presLayoutVars>
          <dgm:bulletEnabled val="1"/>
        </dgm:presLayoutVars>
      </dgm:prSet>
      <dgm:spPr/>
    </dgm:pt>
    <dgm:pt modelId="{272D54EA-FF4E-496D-84E0-3834895FD88F}" type="pres">
      <dgm:prSet presAssocID="{FE179AE5-7813-4289-8EE7-3E3DA5FD15F8}" presName="spaceBetweenRectangles" presStyleCnt="0"/>
      <dgm:spPr/>
    </dgm:pt>
    <dgm:pt modelId="{2781F687-CD41-4B26-A2B0-5AAF0D91B4AE}" type="pres">
      <dgm:prSet presAssocID="{D3E2FD4B-3BE2-4B38-992D-82CB959E40B1}" presName="parentLin" presStyleCnt="0"/>
      <dgm:spPr/>
    </dgm:pt>
    <dgm:pt modelId="{EF4FC337-DCF3-4E70-A205-FB7BED3AA463}" type="pres">
      <dgm:prSet presAssocID="{D3E2FD4B-3BE2-4B38-992D-82CB959E40B1}" presName="parentLeftMargin" presStyleLbl="node1" presStyleIdx="0" presStyleCnt="6"/>
      <dgm:spPr/>
    </dgm:pt>
    <dgm:pt modelId="{282AF39C-28EB-4C60-A937-13596E7252F2}" type="pres">
      <dgm:prSet presAssocID="{D3E2FD4B-3BE2-4B38-992D-82CB959E40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A717932-07BF-4412-98B7-34D19AA1EF08}" type="pres">
      <dgm:prSet presAssocID="{D3E2FD4B-3BE2-4B38-992D-82CB959E40B1}" presName="negativeSpace" presStyleCnt="0"/>
      <dgm:spPr/>
    </dgm:pt>
    <dgm:pt modelId="{AD6ADC61-9E9D-40B8-910F-38DBDAA9B435}" type="pres">
      <dgm:prSet presAssocID="{D3E2FD4B-3BE2-4B38-992D-82CB959E40B1}" presName="childText" presStyleLbl="conFgAcc1" presStyleIdx="1" presStyleCnt="6">
        <dgm:presLayoutVars>
          <dgm:bulletEnabled val="1"/>
        </dgm:presLayoutVars>
      </dgm:prSet>
      <dgm:spPr/>
    </dgm:pt>
    <dgm:pt modelId="{69965FFF-F233-4855-9FA3-D511E63E6237}" type="pres">
      <dgm:prSet presAssocID="{DDD08FFC-05D5-4CD0-B156-65E6D477A0BB}" presName="spaceBetweenRectangles" presStyleCnt="0"/>
      <dgm:spPr/>
    </dgm:pt>
    <dgm:pt modelId="{6D8A76B3-9CE4-4A49-A516-911E8B9E9CF9}" type="pres">
      <dgm:prSet presAssocID="{FC118113-9846-4203-970E-846ED3925B4C}" presName="parentLin" presStyleCnt="0"/>
      <dgm:spPr/>
    </dgm:pt>
    <dgm:pt modelId="{A402CC9E-8D8B-4F4D-8FA1-FC4998B447B1}" type="pres">
      <dgm:prSet presAssocID="{FC118113-9846-4203-970E-846ED3925B4C}" presName="parentLeftMargin" presStyleLbl="node1" presStyleIdx="1" presStyleCnt="6"/>
      <dgm:spPr/>
    </dgm:pt>
    <dgm:pt modelId="{0F58425D-423C-42B4-9252-F11A0183B5D1}" type="pres">
      <dgm:prSet presAssocID="{FC118113-9846-4203-970E-846ED3925B4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2E7D57D-4B89-416D-8E0A-B62E8B79B59B}" type="pres">
      <dgm:prSet presAssocID="{FC118113-9846-4203-970E-846ED3925B4C}" presName="negativeSpace" presStyleCnt="0"/>
      <dgm:spPr/>
    </dgm:pt>
    <dgm:pt modelId="{DD6F990B-C662-475D-93CF-0D9DE1955F26}" type="pres">
      <dgm:prSet presAssocID="{FC118113-9846-4203-970E-846ED3925B4C}" presName="childText" presStyleLbl="conFgAcc1" presStyleIdx="2" presStyleCnt="6" custLinFactNeighborX="13565" custLinFactNeighborY="82044">
        <dgm:presLayoutVars>
          <dgm:bulletEnabled val="1"/>
        </dgm:presLayoutVars>
      </dgm:prSet>
      <dgm:spPr/>
    </dgm:pt>
    <dgm:pt modelId="{41382B02-4B91-4E11-B80F-3104D6AF036D}" type="pres">
      <dgm:prSet presAssocID="{C404C4B6-F60C-4C12-8C0B-008113364D44}" presName="spaceBetweenRectangles" presStyleCnt="0"/>
      <dgm:spPr/>
    </dgm:pt>
    <dgm:pt modelId="{52DD64FA-FDC1-4CFA-83ED-8968BC212775}" type="pres">
      <dgm:prSet presAssocID="{48EE406C-F3EE-402D-B4AE-60C8FB2EBEBD}" presName="parentLin" presStyleCnt="0"/>
      <dgm:spPr/>
    </dgm:pt>
    <dgm:pt modelId="{10C0AA72-AF9F-40B5-9A67-45645C2AC31B}" type="pres">
      <dgm:prSet presAssocID="{48EE406C-F3EE-402D-B4AE-60C8FB2EBEBD}" presName="parentLeftMargin" presStyleLbl="node1" presStyleIdx="2" presStyleCnt="6"/>
      <dgm:spPr/>
    </dgm:pt>
    <dgm:pt modelId="{07FFA532-36B3-4770-BDB4-1BD212E6E99E}" type="pres">
      <dgm:prSet presAssocID="{48EE406C-F3EE-402D-B4AE-60C8FB2EBE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6BF16A-FCCA-4A68-A8C1-F02F7CBCDE30}" type="pres">
      <dgm:prSet presAssocID="{48EE406C-F3EE-402D-B4AE-60C8FB2EBEBD}" presName="negativeSpace" presStyleCnt="0"/>
      <dgm:spPr/>
    </dgm:pt>
    <dgm:pt modelId="{97CBFA5B-5A1B-4C23-91AA-0B276EF2699A}" type="pres">
      <dgm:prSet presAssocID="{48EE406C-F3EE-402D-B4AE-60C8FB2EBEBD}" presName="childText" presStyleLbl="conFgAcc1" presStyleIdx="3" presStyleCnt="6">
        <dgm:presLayoutVars>
          <dgm:bulletEnabled val="1"/>
        </dgm:presLayoutVars>
      </dgm:prSet>
      <dgm:spPr/>
    </dgm:pt>
    <dgm:pt modelId="{617FD082-D5EB-47B3-BFDD-D7DAFAF79D56}" type="pres">
      <dgm:prSet presAssocID="{3CC249D5-0375-4A75-A7DC-BF80E34B2DE6}" presName="spaceBetweenRectangles" presStyleCnt="0"/>
      <dgm:spPr/>
    </dgm:pt>
    <dgm:pt modelId="{0306F14B-4868-47E8-9F92-F46156387D25}" type="pres">
      <dgm:prSet presAssocID="{478281E8-D224-4DEC-81F0-6A5D288CB71B}" presName="parentLin" presStyleCnt="0"/>
      <dgm:spPr/>
    </dgm:pt>
    <dgm:pt modelId="{A4B210EF-62A3-4143-8DC2-52BD4EF775F9}" type="pres">
      <dgm:prSet presAssocID="{478281E8-D224-4DEC-81F0-6A5D288CB71B}" presName="parentLeftMargin" presStyleLbl="node1" presStyleIdx="3" presStyleCnt="6"/>
      <dgm:spPr/>
    </dgm:pt>
    <dgm:pt modelId="{E764FD13-88FA-4685-B389-9C20AA4A8DFC}" type="pres">
      <dgm:prSet presAssocID="{478281E8-D224-4DEC-81F0-6A5D288CB7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BE25E01-4CAB-48C8-8D15-4FAAFB8D6833}" type="pres">
      <dgm:prSet presAssocID="{478281E8-D224-4DEC-81F0-6A5D288CB71B}" presName="negativeSpace" presStyleCnt="0"/>
      <dgm:spPr/>
    </dgm:pt>
    <dgm:pt modelId="{776AA785-517D-4E81-BA30-CE1E501AB330}" type="pres">
      <dgm:prSet presAssocID="{478281E8-D224-4DEC-81F0-6A5D288CB71B}" presName="childText" presStyleLbl="conFgAcc1" presStyleIdx="4" presStyleCnt="6">
        <dgm:presLayoutVars>
          <dgm:bulletEnabled val="1"/>
        </dgm:presLayoutVars>
      </dgm:prSet>
      <dgm:spPr/>
    </dgm:pt>
    <dgm:pt modelId="{2C8300C4-F307-4991-A719-AEC665D6177F}" type="pres">
      <dgm:prSet presAssocID="{20F9A784-A13D-44FF-8328-F4DF7C2B5E8C}" presName="spaceBetweenRectangles" presStyleCnt="0"/>
      <dgm:spPr/>
    </dgm:pt>
    <dgm:pt modelId="{79D19D12-9BD4-4BEC-BEFB-91B671819474}" type="pres">
      <dgm:prSet presAssocID="{83AA3740-2392-423B-9D01-F2C0748D677F}" presName="parentLin" presStyleCnt="0"/>
      <dgm:spPr/>
    </dgm:pt>
    <dgm:pt modelId="{0FE2F222-16AC-4B0A-B332-0A9060DC71E0}" type="pres">
      <dgm:prSet presAssocID="{83AA3740-2392-423B-9D01-F2C0748D677F}" presName="parentLeftMargin" presStyleLbl="node1" presStyleIdx="4" presStyleCnt="6"/>
      <dgm:spPr/>
    </dgm:pt>
    <dgm:pt modelId="{7A5F17EB-A51A-484E-83A5-399560C9F584}" type="pres">
      <dgm:prSet presAssocID="{83AA3740-2392-423B-9D01-F2C0748D677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36CB6AC-ABEC-4474-BEF2-D688E6DA539F}" type="pres">
      <dgm:prSet presAssocID="{83AA3740-2392-423B-9D01-F2C0748D677F}" presName="negativeSpace" presStyleCnt="0"/>
      <dgm:spPr/>
    </dgm:pt>
    <dgm:pt modelId="{C7A94B77-38A0-4D32-923A-716370EB2F31}" type="pres">
      <dgm:prSet presAssocID="{83AA3740-2392-423B-9D01-F2C0748D677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C64815-A3C0-4CCE-9C27-040B30BD01AD}" type="presOf" srcId="{FC118113-9846-4203-970E-846ED3925B4C}" destId="{0F58425D-423C-42B4-9252-F11A0183B5D1}" srcOrd="1" destOrd="0" presId="urn:microsoft.com/office/officeart/2005/8/layout/list1"/>
    <dgm:cxn modelId="{1C7E771D-CE67-4CD8-A386-EA3BC05C2B99}" srcId="{C20C4477-3B67-4D2B-96EC-13891CA74586}" destId="{FC118113-9846-4203-970E-846ED3925B4C}" srcOrd="2" destOrd="0" parTransId="{88F9F519-C7F1-4F1E-90C8-B692AE8884F5}" sibTransId="{C404C4B6-F60C-4C12-8C0B-008113364D44}"/>
    <dgm:cxn modelId="{5E914D25-5FC0-4322-8CE3-0444C176CE45}" type="presOf" srcId="{AE64156A-6332-453C-B1DF-368AACC6F695}" destId="{756A8245-6F33-4FB0-A371-25D5A5078738}" srcOrd="1" destOrd="0" presId="urn:microsoft.com/office/officeart/2005/8/layout/list1"/>
    <dgm:cxn modelId="{C02D1A2D-6901-4461-81C0-37BDE8D71D9D}" type="presOf" srcId="{C20C4477-3B67-4D2B-96EC-13891CA74586}" destId="{CD19949B-591B-4389-B9D2-BDF0BC8719AF}" srcOrd="0" destOrd="0" presId="urn:microsoft.com/office/officeart/2005/8/layout/list1"/>
    <dgm:cxn modelId="{0702475B-9721-4DDB-B4F4-643F0AFE5E49}" type="presOf" srcId="{478281E8-D224-4DEC-81F0-6A5D288CB71B}" destId="{E764FD13-88FA-4685-B389-9C20AA4A8DFC}" srcOrd="1" destOrd="0" presId="urn:microsoft.com/office/officeart/2005/8/layout/list1"/>
    <dgm:cxn modelId="{6B5AB260-7324-4953-BA6A-66FCDB7ADA65}" type="presOf" srcId="{D3E2FD4B-3BE2-4B38-992D-82CB959E40B1}" destId="{282AF39C-28EB-4C60-A937-13596E7252F2}" srcOrd="1" destOrd="0" presId="urn:microsoft.com/office/officeart/2005/8/layout/list1"/>
    <dgm:cxn modelId="{8DC28F61-8C95-4068-A8EE-EF1B76F16B53}" type="presOf" srcId="{AE64156A-6332-453C-B1DF-368AACC6F695}" destId="{D674618B-607E-4B0C-8939-F4CED26A15F9}" srcOrd="0" destOrd="0" presId="urn:microsoft.com/office/officeart/2005/8/layout/list1"/>
    <dgm:cxn modelId="{6CC8EA4C-694D-4517-9DFB-E8F1763760B3}" srcId="{C20C4477-3B67-4D2B-96EC-13891CA74586}" destId="{D3E2FD4B-3BE2-4B38-992D-82CB959E40B1}" srcOrd="1" destOrd="0" parTransId="{9913DC05-0ED9-4025-A944-5BCF2E79B6E4}" sibTransId="{DDD08FFC-05D5-4CD0-B156-65E6D477A0BB}"/>
    <dgm:cxn modelId="{09D31952-7CD3-48A4-B4DA-CC8DE5944DDE}" type="presOf" srcId="{FC118113-9846-4203-970E-846ED3925B4C}" destId="{A402CC9E-8D8B-4F4D-8FA1-FC4998B447B1}" srcOrd="0" destOrd="0" presId="urn:microsoft.com/office/officeart/2005/8/layout/list1"/>
    <dgm:cxn modelId="{C4DE3D73-FF80-4325-8829-ECF2B448B658}" type="presOf" srcId="{48EE406C-F3EE-402D-B4AE-60C8FB2EBEBD}" destId="{10C0AA72-AF9F-40B5-9A67-45645C2AC31B}" srcOrd="0" destOrd="0" presId="urn:microsoft.com/office/officeart/2005/8/layout/list1"/>
    <dgm:cxn modelId="{095CAC75-B16B-48F5-A869-06114FCE3A3E}" type="presOf" srcId="{83AA3740-2392-423B-9D01-F2C0748D677F}" destId="{0FE2F222-16AC-4B0A-B332-0A9060DC71E0}" srcOrd="0" destOrd="0" presId="urn:microsoft.com/office/officeart/2005/8/layout/list1"/>
    <dgm:cxn modelId="{330E8187-1E93-42C4-A96E-F2EAF44CC6B7}" srcId="{C20C4477-3B67-4D2B-96EC-13891CA74586}" destId="{478281E8-D224-4DEC-81F0-6A5D288CB71B}" srcOrd="4" destOrd="0" parTransId="{C26ABC03-9B74-4B6B-A4A5-8E7498C6B7FE}" sibTransId="{20F9A784-A13D-44FF-8328-F4DF7C2B5E8C}"/>
    <dgm:cxn modelId="{C841BF8E-3145-42C6-9247-1FC8CB51AB95}" srcId="{C20C4477-3B67-4D2B-96EC-13891CA74586}" destId="{83AA3740-2392-423B-9D01-F2C0748D677F}" srcOrd="5" destOrd="0" parTransId="{88E86A42-90B5-48BC-8AE5-3C963FEF812F}" sibTransId="{F0FD18C2-4167-4921-8495-581B5CC3561F}"/>
    <dgm:cxn modelId="{08FF3390-EE82-409F-8B79-040A4B6A227A}" type="presOf" srcId="{83AA3740-2392-423B-9D01-F2C0748D677F}" destId="{7A5F17EB-A51A-484E-83A5-399560C9F584}" srcOrd="1" destOrd="0" presId="urn:microsoft.com/office/officeart/2005/8/layout/list1"/>
    <dgm:cxn modelId="{ABFB1196-2888-48AF-BAEA-0A0499416D0A}" type="presOf" srcId="{48EE406C-F3EE-402D-B4AE-60C8FB2EBEBD}" destId="{07FFA532-36B3-4770-BDB4-1BD212E6E99E}" srcOrd="1" destOrd="0" presId="urn:microsoft.com/office/officeart/2005/8/layout/list1"/>
    <dgm:cxn modelId="{E2F72A99-07A7-4969-9346-D2DC22877386}" srcId="{C20C4477-3B67-4D2B-96EC-13891CA74586}" destId="{AE64156A-6332-453C-B1DF-368AACC6F695}" srcOrd="0" destOrd="0" parTransId="{7DACA9FA-3F0B-408C-8640-C8AE83ED62FB}" sibTransId="{FE179AE5-7813-4289-8EE7-3E3DA5FD15F8}"/>
    <dgm:cxn modelId="{240CC6E5-02B3-4948-893D-0ECD6C3DFB5B}" srcId="{C20C4477-3B67-4D2B-96EC-13891CA74586}" destId="{48EE406C-F3EE-402D-B4AE-60C8FB2EBEBD}" srcOrd="3" destOrd="0" parTransId="{1AEE0361-63CC-4750-A5DA-7AC622137DF0}" sibTransId="{3CC249D5-0375-4A75-A7DC-BF80E34B2DE6}"/>
    <dgm:cxn modelId="{77FA91EE-4B3D-4350-9A37-960D945E2835}" type="presOf" srcId="{478281E8-D224-4DEC-81F0-6A5D288CB71B}" destId="{A4B210EF-62A3-4143-8DC2-52BD4EF775F9}" srcOrd="0" destOrd="0" presId="urn:microsoft.com/office/officeart/2005/8/layout/list1"/>
    <dgm:cxn modelId="{968A7DF9-C860-492D-B5EA-67A85EBDE8D8}" type="presOf" srcId="{D3E2FD4B-3BE2-4B38-992D-82CB959E40B1}" destId="{EF4FC337-DCF3-4E70-A205-FB7BED3AA463}" srcOrd="0" destOrd="0" presId="urn:microsoft.com/office/officeart/2005/8/layout/list1"/>
    <dgm:cxn modelId="{53CADF4E-593A-4487-A2A3-D2238C785279}" type="presParOf" srcId="{CD19949B-591B-4389-B9D2-BDF0BC8719AF}" destId="{201D2272-3736-460C-8911-ACF9A1CDAD31}" srcOrd="0" destOrd="0" presId="urn:microsoft.com/office/officeart/2005/8/layout/list1"/>
    <dgm:cxn modelId="{F65AEEB7-5BC3-46BD-B952-312632312FB5}" type="presParOf" srcId="{201D2272-3736-460C-8911-ACF9A1CDAD31}" destId="{D674618B-607E-4B0C-8939-F4CED26A15F9}" srcOrd="0" destOrd="0" presId="urn:microsoft.com/office/officeart/2005/8/layout/list1"/>
    <dgm:cxn modelId="{39C3E292-C32D-4FD1-A4FC-4556580FE1D7}" type="presParOf" srcId="{201D2272-3736-460C-8911-ACF9A1CDAD31}" destId="{756A8245-6F33-4FB0-A371-25D5A5078738}" srcOrd="1" destOrd="0" presId="urn:microsoft.com/office/officeart/2005/8/layout/list1"/>
    <dgm:cxn modelId="{7A518F13-9C86-4F09-850C-C9CB7AE484E4}" type="presParOf" srcId="{CD19949B-591B-4389-B9D2-BDF0BC8719AF}" destId="{BD505061-C0CC-4A55-9FBD-396D03CFB8AF}" srcOrd="1" destOrd="0" presId="urn:microsoft.com/office/officeart/2005/8/layout/list1"/>
    <dgm:cxn modelId="{C526BBB3-4FAF-45B2-82B6-3391344C3242}" type="presParOf" srcId="{CD19949B-591B-4389-B9D2-BDF0BC8719AF}" destId="{DE8E9F6A-65D0-463A-AE2A-95C4B0DD01F2}" srcOrd="2" destOrd="0" presId="urn:microsoft.com/office/officeart/2005/8/layout/list1"/>
    <dgm:cxn modelId="{CFE3AE82-A593-49BD-8F26-5EA67817CEE5}" type="presParOf" srcId="{CD19949B-591B-4389-B9D2-BDF0BC8719AF}" destId="{272D54EA-FF4E-496D-84E0-3834895FD88F}" srcOrd="3" destOrd="0" presId="urn:microsoft.com/office/officeart/2005/8/layout/list1"/>
    <dgm:cxn modelId="{40A6895F-8A9D-4923-BAC2-721AE7BCAE7E}" type="presParOf" srcId="{CD19949B-591B-4389-B9D2-BDF0BC8719AF}" destId="{2781F687-CD41-4B26-A2B0-5AAF0D91B4AE}" srcOrd="4" destOrd="0" presId="urn:microsoft.com/office/officeart/2005/8/layout/list1"/>
    <dgm:cxn modelId="{79DE0F30-9294-46ED-A4DF-0CF6EA26783E}" type="presParOf" srcId="{2781F687-CD41-4B26-A2B0-5AAF0D91B4AE}" destId="{EF4FC337-DCF3-4E70-A205-FB7BED3AA463}" srcOrd="0" destOrd="0" presId="urn:microsoft.com/office/officeart/2005/8/layout/list1"/>
    <dgm:cxn modelId="{AEC78574-DA44-4BB6-A304-BA188A6AEE45}" type="presParOf" srcId="{2781F687-CD41-4B26-A2B0-5AAF0D91B4AE}" destId="{282AF39C-28EB-4C60-A937-13596E7252F2}" srcOrd="1" destOrd="0" presId="urn:microsoft.com/office/officeart/2005/8/layout/list1"/>
    <dgm:cxn modelId="{B6F2E104-2994-47C5-A298-2ABAAB0AB64B}" type="presParOf" srcId="{CD19949B-591B-4389-B9D2-BDF0BC8719AF}" destId="{9A717932-07BF-4412-98B7-34D19AA1EF08}" srcOrd="5" destOrd="0" presId="urn:microsoft.com/office/officeart/2005/8/layout/list1"/>
    <dgm:cxn modelId="{3EEF99AB-AEE0-4CE9-B114-49B60257516B}" type="presParOf" srcId="{CD19949B-591B-4389-B9D2-BDF0BC8719AF}" destId="{AD6ADC61-9E9D-40B8-910F-38DBDAA9B435}" srcOrd="6" destOrd="0" presId="urn:microsoft.com/office/officeart/2005/8/layout/list1"/>
    <dgm:cxn modelId="{25473E0B-32A8-43BB-A5D5-CC5CCE4247EF}" type="presParOf" srcId="{CD19949B-591B-4389-B9D2-BDF0BC8719AF}" destId="{69965FFF-F233-4855-9FA3-D511E63E6237}" srcOrd="7" destOrd="0" presId="urn:microsoft.com/office/officeart/2005/8/layout/list1"/>
    <dgm:cxn modelId="{6E9434D3-697D-4611-9FBD-1921B3C7B035}" type="presParOf" srcId="{CD19949B-591B-4389-B9D2-BDF0BC8719AF}" destId="{6D8A76B3-9CE4-4A49-A516-911E8B9E9CF9}" srcOrd="8" destOrd="0" presId="urn:microsoft.com/office/officeart/2005/8/layout/list1"/>
    <dgm:cxn modelId="{9E5B529B-40B9-43D7-B025-2002EB4C750E}" type="presParOf" srcId="{6D8A76B3-9CE4-4A49-A516-911E8B9E9CF9}" destId="{A402CC9E-8D8B-4F4D-8FA1-FC4998B447B1}" srcOrd="0" destOrd="0" presId="urn:microsoft.com/office/officeart/2005/8/layout/list1"/>
    <dgm:cxn modelId="{3EC8BCDC-8FA9-41CE-9B77-3F39E1D4DBAF}" type="presParOf" srcId="{6D8A76B3-9CE4-4A49-A516-911E8B9E9CF9}" destId="{0F58425D-423C-42B4-9252-F11A0183B5D1}" srcOrd="1" destOrd="0" presId="urn:microsoft.com/office/officeart/2005/8/layout/list1"/>
    <dgm:cxn modelId="{5F7C4419-52D3-4F74-A361-D47D73AF367D}" type="presParOf" srcId="{CD19949B-591B-4389-B9D2-BDF0BC8719AF}" destId="{E2E7D57D-4B89-416D-8E0A-B62E8B79B59B}" srcOrd="9" destOrd="0" presId="urn:microsoft.com/office/officeart/2005/8/layout/list1"/>
    <dgm:cxn modelId="{6E279A60-DF4E-454A-8A1E-02EED84239F2}" type="presParOf" srcId="{CD19949B-591B-4389-B9D2-BDF0BC8719AF}" destId="{DD6F990B-C662-475D-93CF-0D9DE1955F26}" srcOrd="10" destOrd="0" presId="urn:microsoft.com/office/officeart/2005/8/layout/list1"/>
    <dgm:cxn modelId="{85445A99-701F-4A3F-92EE-970C72DCD814}" type="presParOf" srcId="{CD19949B-591B-4389-B9D2-BDF0BC8719AF}" destId="{41382B02-4B91-4E11-B80F-3104D6AF036D}" srcOrd="11" destOrd="0" presId="urn:microsoft.com/office/officeart/2005/8/layout/list1"/>
    <dgm:cxn modelId="{14EFFE5B-8853-4E0C-8680-49A066E852F3}" type="presParOf" srcId="{CD19949B-591B-4389-B9D2-BDF0BC8719AF}" destId="{52DD64FA-FDC1-4CFA-83ED-8968BC212775}" srcOrd="12" destOrd="0" presId="urn:microsoft.com/office/officeart/2005/8/layout/list1"/>
    <dgm:cxn modelId="{E08606A4-011F-43ED-8EB6-06971B5BB0D2}" type="presParOf" srcId="{52DD64FA-FDC1-4CFA-83ED-8968BC212775}" destId="{10C0AA72-AF9F-40B5-9A67-45645C2AC31B}" srcOrd="0" destOrd="0" presId="urn:microsoft.com/office/officeart/2005/8/layout/list1"/>
    <dgm:cxn modelId="{B9B324BB-1E03-48CB-A25F-CFF91393B092}" type="presParOf" srcId="{52DD64FA-FDC1-4CFA-83ED-8968BC212775}" destId="{07FFA532-36B3-4770-BDB4-1BD212E6E99E}" srcOrd="1" destOrd="0" presId="urn:microsoft.com/office/officeart/2005/8/layout/list1"/>
    <dgm:cxn modelId="{F3A401FB-DE9E-4645-A85D-CBADE97C3D1F}" type="presParOf" srcId="{CD19949B-591B-4389-B9D2-BDF0BC8719AF}" destId="{E36BF16A-FCCA-4A68-A8C1-F02F7CBCDE30}" srcOrd="13" destOrd="0" presId="urn:microsoft.com/office/officeart/2005/8/layout/list1"/>
    <dgm:cxn modelId="{506788E6-54C9-4115-8B5D-3E7AA3C4372B}" type="presParOf" srcId="{CD19949B-591B-4389-B9D2-BDF0BC8719AF}" destId="{97CBFA5B-5A1B-4C23-91AA-0B276EF2699A}" srcOrd="14" destOrd="0" presId="urn:microsoft.com/office/officeart/2005/8/layout/list1"/>
    <dgm:cxn modelId="{CDE45EE1-5212-4A71-AA04-AE78C79A9602}" type="presParOf" srcId="{CD19949B-591B-4389-B9D2-BDF0BC8719AF}" destId="{617FD082-D5EB-47B3-BFDD-D7DAFAF79D56}" srcOrd="15" destOrd="0" presId="urn:microsoft.com/office/officeart/2005/8/layout/list1"/>
    <dgm:cxn modelId="{B553C613-1FAF-4753-8338-3BF0682A6B0D}" type="presParOf" srcId="{CD19949B-591B-4389-B9D2-BDF0BC8719AF}" destId="{0306F14B-4868-47E8-9F92-F46156387D25}" srcOrd="16" destOrd="0" presId="urn:microsoft.com/office/officeart/2005/8/layout/list1"/>
    <dgm:cxn modelId="{EE7B726A-E0A8-4532-85F2-20A76AAE86FF}" type="presParOf" srcId="{0306F14B-4868-47E8-9F92-F46156387D25}" destId="{A4B210EF-62A3-4143-8DC2-52BD4EF775F9}" srcOrd="0" destOrd="0" presId="urn:microsoft.com/office/officeart/2005/8/layout/list1"/>
    <dgm:cxn modelId="{1AA8E9FE-998D-4761-861C-EBE5A3C18C0B}" type="presParOf" srcId="{0306F14B-4868-47E8-9F92-F46156387D25}" destId="{E764FD13-88FA-4685-B389-9C20AA4A8DFC}" srcOrd="1" destOrd="0" presId="urn:microsoft.com/office/officeart/2005/8/layout/list1"/>
    <dgm:cxn modelId="{C7EA3EE2-718E-496B-B298-B21616EBBEA0}" type="presParOf" srcId="{CD19949B-591B-4389-B9D2-BDF0BC8719AF}" destId="{2BE25E01-4CAB-48C8-8D15-4FAAFB8D6833}" srcOrd="17" destOrd="0" presId="urn:microsoft.com/office/officeart/2005/8/layout/list1"/>
    <dgm:cxn modelId="{ECA00A22-F356-4F96-AD56-22C93B0E18DE}" type="presParOf" srcId="{CD19949B-591B-4389-B9D2-BDF0BC8719AF}" destId="{776AA785-517D-4E81-BA30-CE1E501AB330}" srcOrd="18" destOrd="0" presId="urn:microsoft.com/office/officeart/2005/8/layout/list1"/>
    <dgm:cxn modelId="{5D0DEB1C-1AE2-42D3-BD38-91ADE7068D6F}" type="presParOf" srcId="{CD19949B-591B-4389-B9D2-BDF0BC8719AF}" destId="{2C8300C4-F307-4991-A719-AEC665D6177F}" srcOrd="19" destOrd="0" presId="urn:microsoft.com/office/officeart/2005/8/layout/list1"/>
    <dgm:cxn modelId="{415C3A92-0B94-441E-B2B8-F6B1DF459D65}" type="presParOf" srcId="{CD19949B-591B-4389-B9D2-BDF0BC8719AF}" destId="{79D19D12-9BD4-4BEC-BEFB-91B671819474}" srcOrd="20" destOrd="0" presId="urn:microsoft.com/office/officeart/2005/8/layout/list1"/>
    <dgm:cxn modelId="{A24225F7-31B7-4444-80FC-A9B759E3F618}" type="presParOf" srcId="{79D19D12-9BD4-4BEC-BEFB-91B671819474}" destId="{0FE2F222-16AC-4B0A-B332-0A9060DC71E0}" srcOrd="0" destOrd="0" presId="urn:microsoft.com/office/officeart/2005/8/layout/list1"/>
    <dgm:cxn modelId="{03D33CAA-AA9D-47EB-8E7C-A6EDB61C8BC5}" type="presParOf" srcId="{79D19D12-9BD4-4BEC-BEFB-91B671819474}" destId="{7A5F17EB-A51A-484E-83A5-399560C9F584}" srcOrd="1" destOrd="0" presId="urn:microsoft.com/office/officeart/2005/8/layout/list1"/>
    <dgm:cxn modelId="{A51BF274-62E6-47FF-86A6-1DFB50688FB1}" type="presParOf" srcId="{CD19949B-591B-4389-B9D2-BDF0BC8719AF}" destId="{236CB6AC-ABEC-4474-BEF2-D688E6DA539F}" srcOrd="21" destOrd="0" presId="urn:microsoft.com/office/officeart/2005/8/layout/list1"/>
    <dgm:cxn modelId="{E9396DBA-A946-4955-B156-D4A984B335A9}" type="presParOf" srcId="{CD19949B-591B-4389-B9D2-BDF0BC8719AF}" destId="{C7A94B77-38A0-4D32-923A-716370EB2F3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0D302-838B-45DC-A2D6-B85F165D32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2F16431-B8B1-4318-A5AF-DA11A1EA95B8}">
      <dgm:prSet phldrT="[Texto]" custT="1"/>
      <dgm:spPr/>
      <dgm:t>
        <a:bodyPr/>
        <a:lstStyle/>
        <a:p>
          <a:r>
            <a:rPr lang="es-CO" sz="2000" dirty="0"/>
            <a:t>Diligenciar el formato de recepción de denuncias lo más completo posible</a:t>
          </a:r>
        </a:p>
      </dgm:t>
    </dgm:pt>
    <dgm:pt modelId="{341601E7-61D4-469A-9B2F-33A5FCD8E1FD}" type="parTrans" cxnId="{28605A3F-39CF-4E48-A2BD-612C717BBEDE}">
      <dgm:prSet/>
      <dgm:spPr/>
      <dgm:t>
        <a:bodyPr/>
        <a:lstStyle/>
        <a:p>
          <a:endParaRPr lang="es-CO"/>
        </a:p>
      </dgm:t>
    </dgm:pt>
    <dgm:pt modelId="{F032E838-94D2-42B9-B8FE-B5DC39DDB785}" type="sibTrans" cxnId="{28605A3F-39CF-4E48-A2BD-612C717BBEDE}">
      <dgm:prSet/>
      <dgm:spPr/>
      <dgm:t>
        <a:bodyPr/>
        <a:lstStyle/>
        <a:p>
          <a:endParaRPr lang="es-CO"/>
        </a:p>
      </dgm:t>
    </dgm:pt>
    <dgm:pt modelId="{7D7AC2EE-CCCC-47DB-8975-3C60291E9181}">
      <dgm:prSet phldrT="[Texto]" custT="1"/>
      <dgm:spPr/>
      <dgm:t>
        <a:bodyPr/>
        <a:lstStyle/>
        <a:p>
          <a:r>
            <a:rPr lang="es-CO" sz="1400" dirty="0"/>
            <a:t>Brindar el mayor detalle posible de la situación a reportar, indicando: nombre del tercero involucrado (persona, proceso y/o empresa), situación presentada, dónde y cuando se presentó; evitar reportar casos como (</a:t>
          </a:r>
          <a:r>
            <a:rPr lang="es-CO" sz="1400" dirty="0" err="1"/>
            <a:t>Ej</a:t>
          </a:r>
          <a:r>
            <a:rPr lang="es-CO" sz="1400" dirty="0"/>
            <a:t>: Pepito Pérez es corrupto, María está recibiendo dádivas)</a:t>
          </a:r>
        </a:p>
      </dgm:t>
    </dgm:pt>
    <dgm:pt modelId="{2A91C54A-AF65-4A2F-B311-1CEF98678FE9}" type="parTrans" cxnId="{6F8EAB33-E3B4-4F2B-8A1C-F3A959A0ECD7}">
      <dgm:prSet/>
      <dgm:spPr/>
      <dgm:t>
        <a:bodyPr/>
        <a:lstStyle/>
        <a:p>
          <a:endParaRPr lang="es-CO"/>
        </a:p>
      </dgm:t>
    </dgm:pt>
    <dgm:pt modelId="{CE050270-4A64-4F50-B90B-C30FE0DB8B41}" type="sibTrans" cxnId="{6F8EAB33-E3B4-4F2B-8A1C-F3A959A0ECD7}">
      <dgm:prSet/>
      <dgm:spPr/>
      <dgm:t>
        <a:bodyPr/>
        <a:lstStyle/>
        <a:p>
          <a:endParaRPr lang="es-CO"/>
        </a:p>
      </dgm:t>
    </dgm:pt>
    <dgm:pt modelId="{E1456EEB-6B7F-49C9-8A49-DDBA2D46FC62}">
      <dgm:prSet phldrT="[Texto]" custT="1"/>
      <dgm:spPr/>
      <dgm:t>
        <a:bodyPr/>
        <a:lstStyle/>
        <a:p>
          <a:r>
            <a:rPr lang="es-CO" sz="1400" dirty="0"/>
            <a:t>En el caso de contar con soportes, adjuntarlos </a:t>
          </a:r>
        </a:p>
      </dgm:t>
    </dgm:pt>
    <dgm:pt modelId="{4D16B2CE-952A-4EE3-A14D-4568E471A215}" type="parTrans" cxnId="{2B6DF064-E70C-4462-9E8E-C7752E1EEF3F}">
      <dgm:prSet/>
      <dgm:spPr/>
      <dgm:t>
        <a:bodyPr/>
        <a:lstStyle/>
        <a:p>
          <a:endParaRPr lang="es-CO"/>
        </a:p>
      </dgm:t>
    </dgm:pt>
    <dgm:pt modelId="{64CDEDC0-0E61-4BD4-A43A-4228F5717F2A}" type="sibTrans" cxnId="{2B6DF064-E70C-4462-9E8E-C7752E1EEF3F}">
      <dgm:prSet/>
      <dgm:spPr/>
      <dgm:t>
        <a:bodyPr/>
        <a:lstStyle/>
        <a:p>
          <a:endParaRPr lang="es-CO"/>
        </a:p>
      </dgm:t>
    </dgm:pt>
    <dgm:pt modelId="{5254A664-6B7C-4793-B71A-BBE46828A599}">
      <dgm:prSet custT="1"/>
      <dgm:spPr/>
      <dgm:t>
        <a:bodyPr/>
        <a:lstStyle/>
        <a:p>
          <a:r>
            <a:rPr lang="es-CO" sz="1400" dirty="0"/>
            <a:t>Evitar generar reportes encaminados a dañar el buen nombre de los compañeros de trabajo</a:t>
          </a:r>
        </a:p>
      </dgm:t>
    </dgm:pt>
    <dgm:pt modelId="{EA7DDA45-857A-4FBB-AC40-EB4150D270AC}" type="parTrans" cxnId="{A367A6DB-315E-4B26-94B3-9E8688971FB5}">
      <dgm:prSet/>
      <dgm:spPr/>
      <dgm:t>
        <a:bodyPr/>
        <a:lstStyle/>
        <a:p>
          <a:endParaRPr lang="es-CO"/>
        </a:p>
      </dgm:t>
    </dgm:pt>
    <dgm:pt modelId="{AFAF329F-A37E-4721-B5CA-5690A0D5F31F}" type="sibTrans" cxnId="{A367A6DB-315E-4B26-94B3-9E8688971FB5}">
      <dgm:prSet/>
      <dgm:spPr/>
      <dgm:t>
        <a:bodyPr/>
        <a:lstStyle/>
        <a:p>
          <a:endParaRPr lang="es-CO"/>
        </a:p>
      </dgm:t>
    </dgm:pt>
    <dgm:pt modelId="{BD5F6FE1-F9EA-4347-9B29-2E73A870A911}">
      <dgm:prSet custT="1"/>
      <dgm:spPr/>
      <dgm:t>
        <a:bodyPr/>
        <a:lstStyle/>
        <a:p>
          <a:r>
            <a:rPr lang="es-CO" sz="1400" dirty="0"/>
            <a:t>Evitar divulgar el caso entre sus compañeros de trabajo, es decir guarde confidencialidad de la situación que ha reportado</a:t>
          </a:r>
          <a:r>
            <a:rPr lang="es-CO" sz="1200" dirty="0"/>
            <a:t>.</a:t>
          </a:r>
        </a:p>
      </dgm:t>
    </dgm:pt>
    <dgm:pt modelId="{B0D942A3-517B-4DD1-91A9-B109F77DEC8E}" type="parTrans" cxnId="{321E037C-7598-4EB3-981A-94352F1F6F7F}">
      <dgm:prSet/>
      <dgm:spPr/>
      <dgm:t>
        <a:bodyPr/>
        <a:lstStyle/>
        <a:p>
          <a:endParaRPr lang="es-CO"/>
        </a:p>
      </dgm:t>
    </dgm:pt>
    <dgm:pt modelId="{921001DD-6D26-482D-BCB0-8B274F154E6D}" type="sibTrans" cxnId="{321E037C-7598-4EB3-981A-94352F1F6F7F}">
      <dgm:prSet/>
      <dgm:spPr/>
      <dgm:t>
        <a:bodyPr/>
        <a:lstStyle/>
        <a:p>
          <a:endParaRPr lang="es-CO"/>
        </a:p>
      </dgm:t>
    </dgm:pt>
    <dgm:pt modelId="{E6949762-16AF-4819-B65D-AEC72EA380C8}" type="pres">
      <dgm:prSet presAssocID="{D8F0D302-838B-45DC-A2D6-B85F165D32F1}" presName="Name0" presStyleCnt="0">
        <dgm:presLayoutVars>
          <dgm:chMax val="7"/>
          <dgm:chPref val="7"/>
          <dgm:dir/>
        </dgm:presLayoutVars>
      </dgm:prSet>
      <dgm:spPr/>
    </dgm:pt>
    <dgm:pt modelId="{3D384B92-A384-467E-8213-A459F0367C72}" type="pres">
      <dgm:prSet presAssocID="{D8F0D302-838B-45DC-A2D6-B85F165D32F1}" presName="Name1" presStyleCnt="0"/>
      <dgm:spPr/>
    </dgm:pt>
    <dgm:pt modelId="{B9C9AEF1-4436-44E6-A31A-F0B59696388B}" type="pres">
      <dgm:prSet presAssocID="{D8F0D302-838B-45DC-A2D6-B85F165D32F1}" presName="cycle" presStyleCnt="0"/>
      <dgm:spPr/>
    </dgm:pt>
    <dgm:pt modelId="{734ABE1F-7346-4CB9-A8E5-E6A53F50EDD6}" type="pres">
      <dgm:prSet presAssocID="{D8F0D302-838B-45DC-A2D6-B85F165D32F1}" presName="srcNode" presStyleLbl="node1" presStyleIdx="0" presStyleCnt="5"/>
      <dgm:spPr/>
    </dgm:pt>
    <dgm:pt modelId="{DB3F7AF1-5C6F-42A4-A73C-D150AE8DD415}" type="pres">
      <dgm:prSet presAssocID="{D8F0D302-838B-45DC-A2D6-B85F165D32F1}" presName="conn" presStyleLbl="parChTrans1D2" presStyleIdx="0" presStyleCnt="1"/>
      <dgm:spPr/>
    </dgm:pt>
    <dgm:pt modelId="{7CCAA37E-5529-4099-9DAF-AFB6E67BFADF}" type="pres">
      <dgm:prSet presAssocID="{D8F0D302-838B-45DC-A2D6-B85F165D32F1}" presName="extraNode" presStyleLbl="node1" presStyleIdx="0" presStyleCnt="5"/>
      <dgm:spPr/>
    </dgm:pt>
    <dgm:pt modelId="{CF59F2C6-CDD5-4238-A47E-1BEB71AB3901}" type="pres">
      <dgm:prSet presAssocID="{D8F0D302-838B-45DC-A2D6-B85F165D32F1}" presName="dstNode" presStyleLbl="node1" presStyleIdx="0" presStyleCnt="5"/>
      <dgm:spPr/>
    </dgm:pt>
    <dgm:pt modelId="{A30D25FF-C0D8-46AE-A6BA-EFA1EEBF9C84}" type="pres">
      <dgm:prSet presAssocID="{E2F16431-B8B1-4318-A5AF-DA11A1EA95B8}" presName="text_1" presStyleLbl="node1" presStyleIdx="0" presStyleCnt="5">
        <dgm:presLayoutVars>
          <dgm:bulletEnabled val="1"/>
        </dgm:presLayoutVars>
      </dgm:prSet>
      <dgm:spPr/>
    </dgm:pt>
    <dgm:pt modelId="{D6A9BBC3-1993-4D9F-97D6-BE8D7F9F7BC2}" type="pres">
      <dgm:prSet presAssocID="{E2F16431-B8B1-4318-A5AF-DA11A1EA95B8}" presName="accent_1" presStyleCnt="0"/>
      <dgm:spPr/>
    </dgm:pt>
    <dgm:pt modelId="{82DE7663-E6DB-4FF3-B5B7-BB1D5A98EE21}" type="pres">
      <dgm:prSet presAssocID="{E2F16431-B8B1-4318-A5AF-DA11A1EA95B8}" presName="accentRepeatNode" presStyleLbl="solidFgAcc1" presStyleIdx="0" presStyleCnt="5" custLinFactNeighborY="-6119"/>
      <dgm:spPr/>
    </dgm:pt>
    <dgm:pt modelId="{5B7052FD-D3CE-4C06-9D00-5A3F9A9C48A3}" type="pres">
      <dgm:prSet presAssocID="{7D7AC2EE-CCCC-47DB-8975-3C60291E9181}" presName="text_2" presStyleLbl="node1" presStyleIdx="1" presStyleCnt="5" custScaleY="136791" custLinFactNeighborX="1316">
        <dgm:presLayoutVars>
          <dgm:bulletEnabled val="1"/>
        </dgm:presLayoutVars>
      </dgm:prSet>
      <dgm:spPr/>
    </dgm:pt>
    <dgm:pt modelId="{C5DB4302-B1CC-439F-8CA7-541A011BBAFB}" type="pres">
      <dgm:prSet presAssocID="{7D7AC2EE-CCCC-47DB-8975-3C60291E9181}" presName="accent_2" presStyleCnt="0"/>
      <dgm:spPr/>
    </dgm:pt>
    <dgm:pt modelId="{49F44AD1-D1F6-4D01-BF57-23486F2AC073}" type="pres">
      <dgm:prSet presAssocID="{7D7AC2EE-CCCC-47DB-8975-3C60291E9181}" presName="accentRepeatNode" presStyleLbl="solidFgAcc1" presStyleIdx="1" presStyleCnt="5"/>
      <dgm:spPr/>
    </dgm:pt>
    <dgm:pt modelId="{965EFD52-7A7C-4029-B825-660E4E73153A}" type="pres">
      <dgm:prSet presAssocID="{E1456EEB-6B7F-49C9-8A49-DDBA2D46FC62}" presName="text_3" presStyleLbl="node1" presStyleIdx="2" presStyleCnt="5" custLinFactNeighborX="546" custLinFactNeighborY="-13406">
        <dgm:presLayoutVars>
          <dgm:bulletEnabled val="1"/>
        </dgm:presLayoutVars>
      </dgm:prSet>
      <dgm:spPr/>
    </dgm:pt>
    <dgm:pt modelId="{982B5BC6-BF01-4A4F-B29A-BF04339537B9}" type="pres">
      <dgm:prSet presAssocID="{E1456EEB-6B7F-49C9-8A49-DDBA2D46FC62}" presName="accent_3" presStyleCnt="0"/>
      <dgm:spPr/>
    </dgm:pt>
    <dgm:pt modelId="{94F09B44-A92B-418B-A719-A6032991B2F9}" type="pres">
      <dgm:prSet presAssocID="{E1456EEB-6B7F-49C9-8A49-DDBA2D46FC62}" presName="accentRepeatNode" presStyleLbl="solidFgAcc1" presStyleIdx="2" presStyleCnt="5"/>
      <dgm:spPr/>
    </dgm:pt>
    <dgm:pt modelId="{A9C17754-0566-4DAF-A2FB-9BEFF8E2DF4C}" type="pres">
      <dgm:prSet presAssocID="{5254A664-6B7C-4793-B71A-BBE46828A599}" presName="text_4" presStyleLbl="node1" presStyleIdx="3" presStyleCnt="5" custLinFactNeighborX="1316" custLinFactNeighborY="-8664">
        <dgm:presLayoutVars>
          <dgm:bulletEnabled val="1"/>
        </dgm:presLayoutVars>
      </dgm:prSet>
      <dgm:spPr/>
    </dgm:pt>
    <dgm:pt modelId="{DAC853E0-8FF6-4D78-8993-00292BBE5DAA}" type="pres">
      <dgm:prSet presAssocID="{5254A664-6B7C-4793-B71A-BBE46828A599}" presName="accent_4" presStyleCnt="0"/>
      <dgm:spPr/>
    </dgm:pt>
    <dgm:pt modelId="{C4B46325-1542-4DAC-B383-C3AF93EBC44A}" type="pres">
      <dgm:prSet presAssocID="{5254A664-6B7C-4793-B71A-BBE46828A599}" presName="accentRepeatNode" presStyleLbl="solidFgAcc1" presStyleIdx="3" presStyleCnt="5"/>
      <dgm:spPr/>
    </dgm:pt>
    <dgm:pt modelId="{5060DAFF-7969-4E5C-B34A-E1BF1D5180B3}" type="pres">
      <dgm:prSet presAssocID="{BD5F6FE1-F9EA-4347-9B29-2E73A870A911}" presName="text_5" presStyleLbl="node1" presStyleIdx="4" presStyleCnt="5">
        <dgm:presLayoutVars>
          <dgm:bulletEnabled val="1"/>
        </dgm:presLayoutVars>
      </dgm:prSet>
      <dgm:spPr/>
    </dgm:pt>
    <dgm:pt modelId="{1187F74B-85B8-436A-A8E3-2C7E890439BB}" type="pres">
      <dgm:prSet presAssocID="{BD5F6FE1-F9EA-4347-9B29-2E73A870A911}" presName="accent_5" presStyleCnt="0"/>
      <dgm:spPr/>
    </dgm:pt>
    <dgm:pt modelId="{C5BC45D0-7055-47B9-BD00-31A515E55B8D}" type="pres">
      <dgm:prSet presAssocID="{BD5F6FE1-F9EA-4347-9B29-2E73A870A911}" presName="accentRepeatNode" presStyleLbl="solidFgAcc1" presStyleIdx="4" presStyleCnt="5"/>
      <dgm:spPr/>
    </dgm:pt>
  </dgm:ptLst>
  <dgm:cxnLst>
    <dgm:cxn modelId="{6F8EAB33-E3B4-4F2B-8A1C-F3A959A0ECD7}" srcId="{D8F0D302-838B-45DC-A2D6-B85F165D32F1}" destId="{7D7AC2EE-CCCC-47DB-8975-3C60291E9181}" srcOrd="1" destOrd="0" parTransId="{2A91C54A-AF65-4A2F-B311-1CEF98678FE9}" sibTransId="{CE050270-4A64-4F50-B90B-C30FE0DB8B41}"/>
    <dgm:cxn modelId="{28605A3F-39CF-4E48-A2BD-612C717BBEDE}" srcId="{D8F0D302-838B-45DC-A2D6-B85F165D32F1}" destId="{E2F16431-B8B1-4318-A5AF-DA11A1EA95B8}" srcOrd="0" destOrd="0" parTransId="{341601E7-61D4-469A-9B2F-33A5FCD8E1FD}" sibTransId="{F032E838-94D2-42B9-B8FE-B5DC39DDB785}"/>
    <dgm:cxn modelId="{2B6DF064-E70C-4462-9E8E-C7752E1EEF3F}" srcId="{D8F0D302-838B-45DC-A2D6-B85F165D32F1}" destId="{E1456EEB-6B7F-49C9-8A49-DDBA2D46FC62}" srcOrd="2" destOrd="0" parTransId="{4D16B2CE-952A-4EE3-A14D-4568E471A215}" sibTransId="{64CDEDC0-0E61-4BD4-A43A-4228F5717F2A}"/>
    <dgm:cxn modelId="{321E037C-7598-4EB3-981A-94352F1F6F7F}" srcId="{D8F0D302-838B-45DC-A2D6-B85F165D32F1}" destId="{BD5F6FE1-F9EA-4347-9B29-2E73A870A911}" srcOrd="4" destOrd="0" parTransId="{B0D942A3-517B-4DD1-91A9-B109F77DEC8E}" sibTransId="{921001DD-6D26-482D-BCB0-8B274F154E6D}"/>
    <dgm:cxn modelId="{D02BE2B0-1294-478D-B3E3-DEC2FA0913DF}" type="presOf" srcId="{5254A664-6B7C-4793-B71A-BBE46828A599}" destId="{A9C17754-0566-4DAF-A2FB-9BEFF8E2DF4C}" srcOrd="0" destOrd="0" presId="urn:microsoft.com/office/officeart/2008/layout/VerticalCurvedList"/>
    <dgm:cxn modelId="{6B80DCB9-42D4-4352-84FF-0CEF4E7111CE}" type="presOf" srcId="{E1456EEB-6B7F-49C9-8A49-DDBA2D46FC62}" destId="{965EFD52-7A7C-4029-B825-660E4E73153A}" srcOrd="0" destOrd="0" presId="urn:microsoft.com/office/officeart/2008/layout/VerticalCurvedList"/>
    <dgm:cxn modelId="{D9DC5EBF-056E-46F8-947B-1C8A412B1F40}" type="presOf" srcId="{BD5F6FE1-F9EA-4347-9B29-2E73A870A911}" destId="{5060DAFF-7969-4E5C-B34A-E1BF1D5180B3}" srcOrd="0" destOrd="0" presId="urn:microsoft.com/office/officeart/2008/layout/VerticalCurvedList"/>
    <dgm:cxn modelId="{53F37CC6-857C-43AE-BEB1-E66405B42EDA}" type="presOf" srcId="{F032E838-94D2-42B9-B8FE-B5DC39DDB785}" destId="{DB3F7AF1-5C6F-42A4-A73C-D150AE8DD415}" srcOrd="0" destOrd="0" presId="urn:microsoft.com/office/officeart/2008/layout/VerticalCurvedList"/>
    <dgm:cxn modelId="{A367A6DB-315E-4B26-94B3-9E8688971FB5}" srcId="{D8F0D302-838B-45DC-A2D6-B85F165D32F1}" destId="{5254A664-6B7C-4793-B71A-BBE46828A599}" srcOrd="3" destOrd="0" parTransId="{EA7DDA45-857A-4FBB-AC40-EB4150D270AC}" sibTransId="{AFAF329F-A37E-4721-B5CA-5690A0D5F31F}"/>
    <dgm:cxn modelId="{DB05CADB-2029-4429-B375-5CB9184F5F9A}" type="presOf" srcId="{E2F16431-B8B1-4318-A5AF-DA11A1EA95B8}" destId="{A30D25FF-C0D8-46AE-A6BA-EFA1EEBF9C84}" srcOrd="0" destOrd="0" presId="urn:microsoft.com/office/officeart/2008/layout/VerticalCurvedList"/>
    <dgm:cxn modelId="{68BFEFE2-663E-4361-8DCF-54A0AD632A10}" type="presOf" srcId="{7D7AC2EE-CCCC-47DB-8975-3C60291E9181}" destId="{5B7052FD-D3CE-4C06-9D00-5A3F9A9C48A3}" srcOrd="0" destOrd="0" presId="urn:microsoft.com/office/officeart/2008/layout/VerticalCurvedList"/>
    <dgm:cxn modelId="{96364AF5-62C3-4B72-8488-C3E0447A0667}" type="presOf" srcId="{D8F0D302-838B-45DC-A2D6-B85F165D32F1}" destId="{E6949762-16AF-4819-B65D-AEC72EA380C8}" srcOrd="0" destOrd="0" presId="urn:microsoft.com/office/officeart/2008/layout/VerticalCurvedList"/>
    <dgm:cxn modelId="{2F5AC44B-6BDA-4885-8CFF-95FB0369DB99}" type="presParOf" srcId="{E6949762-16AF-4819-B65D-AEC72EA380C8}" destId="{3D384B92-A384-467E-8213-A459F0367C72}" srcOrd="0" destOrd="0" presId="urn:microsoft.com/office/officeart/2008/layout/VerticalCurvedList"/>
    <dgm:cxn modelId="{FC1E8F73-450B-46F0-9665-7E604D4648CD}" type="presParOf" srcId="{3D384B92-A384-467E-8213-A459F0367C72}" destId="{B9C9AEF1-4436-44E6-A31A-F0B59696388B}" srcOrd="0" destOrd="0" presId="urn:microsoft.com/office/officeart/2008/layout/VerticalCurvedList"/>
    <dgm:cxn modelId="{8469077D-41B5-4BF8-9806-7475AF41C00D}" type="presParOf" srcId="{B9C9AEF1-4436-44E6-A31A-F0B59696388B}" destId="{734ABE1F-7346-4CB9-A8E5-E6A53F50EDD6}" srcOrd="0" destOrd="0" presId="urn:microsoft.com/office/officeart/2008/layout/VerticalCurvedList"/>
    <dgm:cxn modelId="{34CCAA7C-ED6E-4F10-8A89-10687B4B07FD}" type="presParOf" srcId="{B9C9AEF1-4436-44E6-A31A-F0B59696388B}" destId="{DB3F7AF1-5C6F-42A4-A73C-D150AE8DD415}" srcOrd="1" destOrd="0" presId="urn:microsoft.com/office/officeart/2008/layout/VerticalCurvedList"/>
    <dgm:cxn modelId="{FC40A1BC-5E0A-43FA-9773-A2696F882F1A}" type="presParOf" srcId="{B9C9AEF1-4436-44E6-A31A-F0B59696388B}" destId="{7CCAA37E-5529-4099-9DAF-AFB6E67BFADF}" srcOrd="2" destOrd="0" presId="urn:microsoft.com/office/officeart/2008/layout/VerticalCurvedList"/>
    <dgm:cxn modelId="{71A00D20-0CD1-4CFF-B030-8A284D6BEC1D}" type="presParOf" srcId="{B9C9AEF1-4436-44E6-A31A-F0B59696388B}" destId="{CF59F2C6-CDD5-4238-A47E-1BEB71AB3901}" srcOrd="3" destOrd="0" presId="urn:microsoft.com/office/officeart/2008/layout/VerticalCurvedList"/>
    <dgm:cxn modelId="{3B7F70F2-3392-4375-A39D-499E4BC65338}" type="presParOf" srcId="{3D384B92-A384-467E-8213-A459F0367C72}" destId="{A30D25FF-C0D8-46AE-A6BA-EFA1EEBF9C84}" srcOrd="1" destOrd="0" presId="urn:microsoft.com/office/officeart/2008/layout/VerticalCurvedList"/>
    <dgm:cxn modelId="{B8B1DD8A-727C-4A99-910B-B982FCFF0A62}" type="presParOf" srcId="{3D384B92-A384-467E-8213-A459F0367C72}" destId="{D6A9BBC3-1993-4D9F-97D6-BE8D7F9F7BC2}" srcOrd="2" destOrd="0" presId="urn:microsoft.com/office/officeart/2008/layout/VerticalCurvedList"/>
    <dgm:cxn modelId="{867D55E0-DFAE-4D83-A5FC-B81FD707B803}" type="presParOf" srcId="{D6A9BBC3-1993-4D9F-97D6-BE8D7F9F7BC2}" destId="{82DE7663-E6DB-4FF3-B5B7-BB1D5A98EE21}" srcOrd="0" destOrd="0" presId="urn:microsoft.com/office/officeart/2008/layout/VerticalCurvedList"/>
    <dgm:cxn modelId="{E14A8793-B5CE-43B9-BEE7-624008A7E1E8}" type="presParOf" srcId="{3D384B92-A384-467E-8213-A459F0367C72}" destId="{5B7052FD-D3CE-4C06-9D00-5A3F9A9C48A3}" srcOrd="3" destOrd="0" presId="urn:microsoft.com/office/officeart/2008/layout/VerticalCurvedList"/>
    <dgm:cxn modelId="{03CDE7DE-672B-4439-B770-3020E15279E5}" type="presParOf" srcId="{3D384B92-A384-467E-8213-A459F0367C72}" destId="{C5DB4302-B1CC-439F-8CA7-541A011BBAFB}" srcOrd="4" destOrd="0" presId="urn:microsoft.com/office/officeart/2008/layout/VerticalCurvedList"/>
    <dgm:cxn modelId="{DFE95E54-0F81-47C6-A7FD-34B3F5E75F73}" type="presParOf" srcId="{C5DB4302-B1CC-439F-8CA7-541A011BBAFB}" destId="{49F44AD1-D1F6-4D01-BF57-23486F2AC073}" srcOrd="0" destOrd="0" presId="urn:microsoft.com/office/officeart/2008/layout/VerticalCurvedList"/>
    <dgm:cxn modelId="{91ED4321-E0AA-4CB6-BF28-D7514D3090E2}" type="presParOf" srcId="{3D384B92-A384-467E-8213-A459F0367C72}" destId="{965EFD52-7A7C-4029-B825-660E4E73153A}" srcOrd="5" destOrd="0" presId="urn:microsoft.com/office/officeart/2008/layout/VerticalCurvedList"/>
    <dgm:cxn modelId="{D3B1D9E4-7564-4779-8F56-78C1ECB6F13C}" type="presParOf" srcId="{3D384B92-A384-467E-8213-A459F0367C72}" destId="{982B5BC6-BF01-4A4F-B29A-BF04339537B9}" srcOrd="6" destOrd="0" presId="urn:microsoft.com/office/officeart/2008/layout/VerticalCurvedList"/>
    <dgm:cxn modelId="{53701EA4-175D-4000-B9AB-E34AD49CFC6B}" type="presParOf" srcId="{982B5BC6-BF01-4A4F-B29A-BF04339537B9}" destId="{94F09B44-A92B-418B-A719-A6032991B2F9}" srcOrd="0" destOrd="0" presId="urn:microsoft.com/office/officeart/2008/layout/VerticalCurvedList"/>
    <dgm:cxn modelId="{D970964B-18D9-48DA-BB3F-BF6CF481452C}" type="presParOf" srcId="{3D384B92-A384-467E-8213-A459F0367C72}" destId="{A9C17754-0566-4DAF-A2FB-9BEFF8E2DF4C}" srcOrd="7" destOrd="0" presId="urn:microsoft.com/office/officeart/2008/layout/VerticalCurvedList"/>
    <dgm:cxn modelId="{3293332D-3662-4442-9EFB-E29F680A70C6}" type="presParOf" srcId="{3D384B92-A384-467E-8213-A459F0367C72}" destId="{DAC853E0-8FF6-4D78-8993-00292BBE5DAA}" srcOrd="8" destOrd="0" presId="urn:microsoft.com/office/officeart/2008/layout/VerticalCurvedList"/>
    <dgm:cxn modelId="{F98FED4F-6770-4078-8C0F-A10693EF6D1D}" type="presParOf" srcId="{DAC853E0-8FF6-4D78-8993-00292BBE5DAA}" destId="{C4B46325-1542-4DAC-B383-C3AF93EBC44A}" srcOrd="0" destOrd="0" presId="urn:microsoft.com/office/officeart/2008/layout/VerticalCurvedList"/>
    <dgm:cxn modelId="{5C8D07EF-20AE-4448-B5E2-2BDE00AF4B80}" type="presParOf" srcId="{3D384B92-A384-467E-8213-A459F0367C72}" destId="{5060DAFF-7969-4E5C-B34A-E1BF1D5180B3}" srcOrd="9" destOrd="0" presId="urn:microsoft.com/office/officeart/2008/layout/VerticalCurvedList"/>
    <dgm:cxn modelId="{6FF27B47-F9E8-4FF4-B506-43B502B2FB6D}" type="presParOf" srcId="{3D384B92-A384-467E-8213-A459F0367C72}" destId="{1187F74B-85B8-436A-A8E3-2C7E890439BB}" srcOrd="10" destOrd="0" presId="urn:microsoft.com/office/officeart/2008/layout/VerticalCurvedList"/>
    <dgm:cxn modelId="{0DA96736-5A21-4FB0-AAE8-A902C2BCF50C}" type="presParOf" srcId="{1187F74B-85B8-436A-A8E3-2C7E890439BB}" destId="{C5BC45D0-7055-47B9-BD00-31A515E55B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2C92A6-4B6C-4CC6-A4C0-46A32BA57FAA}" type="doc">
      <dgm:prSet loTypeId="urn:microsoft.com/office/officeart/2005/8/layout/vList5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1F3DEAD3-EA7F-40F9-8488-4B859489E5B9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MULTA</a:t>
          </a:r>
        </a:p>
      </dgm:t>
    </dgm:pt>
    <dgm:pt modelId="{B4C7101E-A47D-4F82-901F-F1F3C8D39941}" type="parTrans" cxnId="{D3766704-2272-40DA-83C4-7270451B08B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E5D426DA-6D94-45CF-8B8B-5A73F1B066A1}" type="sibTrans" cxnId="{D3766704-2272-40DA-83C4-7270451B08B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0D6EFC46-C805-4DD0-AE42-D3967E3FB711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Entre 200 y Hasta por 8.000 SMMLV para personas jurídicas </a:t>
          </a:r>
          <a:r>
            <a:rPr lang="es-CO" sz="1400" b="0" i="0" u="none" dirty="0">
              <a:latin typeface="Calibri" panose="020F0502020204030204" pitchFamily="34" charset="0"/>
              <a:cs typeface="Calibri" panose="020F0502020204030204" pitchFamily="34" charset="0"/>
            </a:rPr>
            <a:t>y entre 50 y 2.000 SMLMV a título personal.</a:t>
          </a:r>
          <a:endParaRPr lang="es-CO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D3257A-93D5-47D0-9239-346D4B770C5C}" type="parTrans" cxnId="{8A7386D0-481A-497A-BD0D-9E072C6C951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7C93E325-D636-4360-A499-11DDEB1F7D38}" type="sibTrans" cxnId="{8A7386D0-481A-497A-BD0D-9E072C6C951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B3DFC2C6-E8E6-45E1-B9B4-6F87243D8DBB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MULTAS SUCESIVAS</a:t>
          </a:r>
        </a:p>
      </dgm:t>
    </dgm:pt>
    <dgm:pt modelId="{FAE9D28C-79DB-4AA1-89EC-FD7770250301}" type="parTrans" cxnId="{791D97CD-71D5-444C-9F7E-3FBDFEED9A9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39FBD57D-8CC3-4C56-A62E-8A0A4F7B0891}" type="sibTrans" cxnId="{791D97CD-71D5-444C-9F7E-3FBDFEED9A9F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7E05D3F4-710A-4240-92BE-0F4B8B97D0D8}">
      <dgm:prSet phldrT="[Texto]" custT="1"/>
      <dgm:spPr/>
      <dgm:t>
        <a:bodyPr/>
        <a:lstStyle/>
        <a:p>
          <a:r>
            <a:rPr lang="es-CO" sz="1800" b="1" u="sng" dirty="0">
              <a:latin typeface="Myriad Pro" panose="020B0503030403020204"/>
            </a:rPr>
            <a:t>REVOCATORIA TOTAL O PARCIAL</a:t>
          </a:r>
          <a:endParaRPr lang="es-CO" sz="1600" b="1" u="sng" dirty="0">
            <a:latin typeface="Myriad Pro" panose="020B0503030403020204"/>
          </a:endParaRPr>
        </a:p>
      </dgm:t>
    </dgm:pt>
    <dgm:pt modelId="{7E5D5BC3-79A4-4D09-BDE1-FE9DFA930E2C}" type="parTrans" cxnId="{72004D9C-B5F5-4949-A686-E787C0D54AFB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3DB19FFC-CFED-4544-BCA6-4C908D2E6FCD}" type="sibTrans" cxnId="{72004D9C-B5F5-4949-A686-E787C0D54AFB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2CE1D168-4789-4EF7-BFDC-AF5FCA257551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Para las personas jurídicas de hasta 3.000 SMMLV, y para el caso de las personas naturales de hasta 300 SMMLV, cuando en un acto administrativo de la Superintendencia Nacional de Salud se imponga una obligación no dineraria y no se cumpla en el término concedido.</a:t>
          </a:r>
        </a:p>
      </dgm:t>
    </dgm:pt>
    <dgm:pt modelId="{E5055421-B44D-4EA3-A4F8-AF98FE699048}" type="sibTrans" cxnId="{4CCEB7F8-DB6F-4DD5-A66C-942FE2A3308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D96928AE-E84A-4A1E-A8FE-C11843DCD4AE}" type="parTrans" cxnId="{4CCEB7F8-DB6F-4DD5-A66C-942FE2A3308E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DB8761E2-5232-4BD5-AC73-D19294622236}">
      <dgm:prSet phldrT="[Texto]" custT="1"/>
      <dgm:spPr/>
      <dgm:t>
        <a:bodyPr/>
        <a:lstStyle/>
        <a:p>
          <a:r>
            <a:rPr lang="es-CO" sz="1800" b="1" dirty="0">
              <a:latin typeface="Myriad Pro" panose="020B0503030403020204"/>
            </a:rPr>
            <a:t>REMOCIÓN</a:t>
          </a:r>
          <a:endParaRPr lang="es-CO" sz="1600" b="1" dirty="0">
            <a:latin typeface="Myriad Pro" panose="020B0503030403020204"/>
          </a:endParaRPr>
        </a:p>
      </dgm:t>
    </dgm:pt>
    <dgm:pt modelId="{BC465A3D-3470-450F-A673-47B04F32B40B}" type="sibTrans" cxnId="{FA95DC6F-E5AB-451C-9745-BAF8121C3F55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F6DED028-46BA-4BE3-A150-0A042E39E9F4}" type="parTrans" cxnId="{FA95DC6F-E5AB-451C-9745-BAF8121C3F55}">
      <dgm:prSet/>
      <dgm:spPr/>
      <dgm:t>
        <a:bodyPr/>
        <a:lstStyle/>
        <a:p>
          <a:endParaRPr lang="es-CO" sz="1600">
            <a:latin typeface="Myriad Pro" panose="020B0503030403020204"/>
          </a:endParaRPr>
        </a:p>
      </dgm:t>
    </dgm:pt>
    <dgm:pt modelId="{CFBDAACF-CB35-4E80-B8E8-5F8C8D53E652}">
      <dgm:prSet phldrT="[Texto]" custT="1"/>
      <dgm:spPr/>
      <dgm:t>
        <a:bodyPr/>
        <a:lstStyle/>
        <a:p>
          <a:pPr algn="just"/>
          <a:r>
            <a:rPr lang="es-CO" sz="1400" b="0" u="none" dirty="0">
              <a:latin typeface="Calibri" panose="020F0502020204030204" pitchFamily="34" charset="0"/>
              <a:cs typeface="Calibri" panose="020F0502020204030204" pitchFamily="34" charset="0"/>
            </a:rPr>
            <a:t>De la autorización de funcionamiento, suspensión del certificado de autorización y/o el cierre temporal o definitivo de uno o varios servicios, en los eventos en que resulte procedente.</a:t>
          </a:r>
        </a:p>
      </dgm:t>
    </dgm:pt>
    <dgm:pt modelId="{C75CD368-727B-48EA-9C9B-9E5FB70314A5}" type="parTrans" cxnId="{FAD61917-0C8C-421C-BC17-26E544CA0249}">
      <dgm:prSet/>
      <dgm:spPr/>
      <dgm:t>
        <a:bodyPr/>
        <a:lstStyle/>
        <a:p>
          <a:endParaRPr lang="es-CO"/>
        </a:p>
      </dgm:t>
    </dgm:pt>
    <dgm:pt modelId="{279E5C8C-A95D-46E0-99DC-D426344B1D9A}" type="sibTrans" cxnId="{FAD61917-0C8C-421C-BC17-26E544CA0249}">
      <dgm:prSet/>
      <dgm:spPr/>
      <dgm:t>
        <a:bodyPr/>
        <a:lstStyle/>
        <a:p>
          <a:endParaRPr lang="es-CO"/>
        </a:p>
      </dgm:t>
    </dgm:pt>
    <dgm:pt modelId="{70D6E5C7-668E-4E98-A29A-B4FB641FB64C}">
      <dgm:prSet phldrT="[Texto]" custT="1"/>
      <dgm:spPr/>
      <dgm:t>
        <a:bodyPr/>
        <a:lstStyle/>
        <a:p>
          <a:pPr algn="just"/>
          <a:r>
            <a:rPr lang="es-CO" sz="1400" dirty="0">
              <a:latin typeface="Calibri" panose="020F0502020204030204" pitchFamily="34" charset="0"/>
              <a:cs typeface="Calibri" panose="020F0502020204030204" pitchFamily="34" charset="0"/>
            </a:rPr>
            <a:t>De representantes legales y/o revisores fiscales en los eventos en que se compruebe que autorizó, ejecutó o toleró con dolo o culpa grave conductas violatorias de las normas del Sistema de Seguridad Social en Salud.</a:t>
          </a:r>
        </a:p>
      </dgm:t>
    </dgm:pt>
    <dgm:pt modelId="{68F0C616-A432-4CF8-8BA0-9B582F23C320}" type="parTrans" cxnId="{38BFD372-473E-4784-933B-A0E333867E24}">
      <dgm:prSet/>
      <dgm:spPr/>
      <dgm:t>
        <a:bodyPr/>
        <a:lstStyle/>
        <a:p>
          <a:endParaRPr lang="es-CO"/>
        </a:p>
      </dgm:t>
    </dgm:pt>
    <dgm:pt modelId="{293F35E4-4B7F-4500-89D4-492B9EF40AF1}" type="sibTrans" cxnId="{38BFD372-473E-4784-933B-A0E333867E24}">
      <dgm:prSet/>
      <dgm:spPr/>
      <dgm:t>
        <a:bodyPr/>
        <a:lstStyle/>
        <a:p>
          <a:endParaRPr lang="es-CO"/>
        </a:p>
      </dgm:t>
    </dgm:pt>
    <dgm:pt modelId="{5B7A7C87-4054-4C07-BFB2-0121FE7E6800}" type="pres">
      <dgm:prSet presAssocID="{A82C92A6-4B6C-4CC6-A4C0-46A32BA57FAA}" presName="Name0" presStyleCnt="0">
        <dgm:presLayoutVars>
          <dgm:dir/>
          <dgm:animLvl val="lvl"/>
          <dgm:resizeHandles val="exact"/>
        </dgm:presLayoutVars>
      </dgm:prSet>
      <dgm:spPr/>
    </dgm:pt>
    <dgm:pt modelId="{DEE0FF74-5F00-4DFB-A95E-2E52F55642C4}" type="pres">
      <dgm:prSet presAssocID="{1F3DEAD3-EA7F-40F9-8488-4B859489E5B9}" presName="linNode" presStyleCnt="0"/>
      <dgm:spPr/>
    </dgm:pt>
    <dgm:pt modelId="{5E6B1B18-8860-476C-8E89-C510A2198D42}" type="pres">
      <dgm:prSet presAssocID="{1F3DEAD3-EA7F-40F9-8488-4B859489E5B9}" presName="parentText" presStyleLbl="node1" presStyleIdx="0" presStyleCnt="4" custScaleX="74231" custLinFactNeighborX="799" custLinFactNeighborY="490">
        <dgm:presLayoutVars>
          <dgm:chMax val="1"/>
          <dgm:bulletEnabled val="1"/>
        </dgm:presLayoutVars>
      </dgm:prSet>
      <dgm:spPr/>
    </dgm:pt>
    <dgm:pt modelId="{EF69061F-59D8-45CE-AAE4-83A201A438AE}" type="pres">
      <dgm:prSet presAssocID="{1F3DEAD3-EA7F-40F9-8488-4B859489E5B9}" presName="descendantText" presStyleLbl="alignAccFollowNode1" presStyleIdx="0" presStyleCnt="4">
        <dgm:presLayoutVars>
          <dgm:bulletEnabled val="1"/>
        </dgm:presLayoutVars>
      </dgm:prSet>
      <dgm:spPr/>
    </dgm:pt>
    <dgm:pt modelId="{1C080FDD-1DBC-449E-A78C-2EFECCFC370E}" type="pres">
      <dgm:prSet presAssocID="{E5D426DA-6D94-45CF-8B8B-5A73F1B066A1}" presName="sp" presStyleCnt="0"/>
      <dgm:spPr/>
    </dgm:pt>
    <dgm:pt modelId="{852A894D-2326-438C-98C6-89BAD7440FCF}" type="pres">
      <dgm:prSet presAssocID="{B3DFC2C6-E8E6-45E1-B9B4-6F87243D8DBB}" presName="linNode" presStyleCnt="0"/>
      <dgm:spPr/>
    </dgm:pt>
    <dgm:pt modelId="{CB8F3334-0579-4927-ADB2-D43A8FBF1B95}" type="pres">
      <dgm:prSet presAssocID="{B3DFC2C6-E8E6-45E1-B9B4-6F87243D8DBB}" presName="parentText" presStyleLbl="node1" presStyleIdx="1" presStyleCnt="4" custScaleX="74207">
        <dgm:presLayoutVars>
          <dgm:chMax val="1"/>
          <dgm:bulletEnabled val="1"/>
        </dgm:presLayoutVars>
      </dgm:prSet>
      <dgm:spPr/>
    </dgm:pt>
    <dgm:pt modelId="{A55B4A67-2763-404F-B7F3-EBBF345C0FBF}" type="pres">
      <dgm:prSet presAssocID="{B3DFC2C6-E8E6-45E1-B9B4-6F87243D8DBB}" presName="descendantText" presStyleLbl="alignAccFollowNode1" presStyleIdx="1" presStyleCnt="4">
        <dgm:presLayoutVars>
          <dgm:bulletEnabled val="1"/>
        </dgm:presLayoutVars>
      </dgm:prSet>
      <dgm:spPr/>
    </dgm:pt>
    <dgm:pt modelId="{3AE609FC-B217-4F38-B7EB-1D7E7ABB9D86}" type="pres">
      <dgm:prSet presAssocID="{39FBD57D-8CC3-4C56-A62E-8A0A4F7B0891}" presName="sp" presStyleCnt="0"/>
      <dgm:spPr/>
    </dgm:pt>
    <dgm:pt modelId="{83D2A5D2-BCF3-48E4-882B-93588690446D}" type="pres">
      <dgm:prSet presAssocID="{7E05D3F4-710A-4240-92BE-0F4B8B97D0D8}" presName="linNode" presStyleCnt="0"/>
      <dgm:spPr/>
    </dgm:pt>
    <dgm:pt modelId="{F3C8274B-F6BB-480D-8D77-BBD63DBD410B}" type="pres">
      <dgm:prSet presAssocID="{7E05D3F4-710A-4240-92BE-0F4B8B97D0D8}" presName="parentText" presStyleLbl="node1" presStyleIdx="2" presStyleCnt="4" custScaleX="74231">
        <dgm:presLayoutVars>
          <dgm:chMax val="1"/>
          <dgm:bulletEnabled val="1"/>
        </dgm:presLayoutVars>
      </dgm:prSet>
      <dgm:spPr/>
    </dgm:pt>
    <dgm:pt modelId="{B5AD4423-0D32-44BD-B82A-95FA4DB218BB}" type="pres">
      <dgm:prSet presAssocID="{7E05D3F4-710A-4240-92BE-0F4B8B97D0D8}" presName="descendantText" presStyleLbl="alignAccFollowNode1" presStyleIdx="2" presStyleCnt="4">
        <dgm:presLayoutVars>
          <dgm:bulletEnabled val="1"/>
        </dgm:presLayoutVars>
      </dgm:prSet>
      <dgm:spPr/>
    </dgm:pt>
    <dgm:pt modelId="{CA52372A-EFE0-46F7-B408-33FD0C861263}" type="pres">
      <dgm:prSet presAssocID="{3DB19FFC-CFED-4544-BCA6-4C908D2E6FCD}" presName="sp" presStyleCnt="0"/>
      <dgm:spPr/>
    </dgm:pt>
    <dgm:pt modelId="{2308A227-E592-494F-8AF2-C07BB8FAF86D}" type="pres">
      <dgm:prSet presAssocID="{DB8761E2-5232-4BD5-AC73-D19294622236}" presName="linNode" presStyleCnt="0"/>
      <dgm:spPr/>
    </dgm:pt>
    <dgm:pt modelId="{816598FE-7CDE-4FA6-9F5C-E03FC58CB553}" type="pres">
      <dgm:prSet presAssocID="{DB8761E2-5232-4BD5-AC73-D19294622236}" presName="parentText" presStyleLbl="node1" presStyleIdx="3" presStyleCnt="4" custScaleX="74231">
        <dgm:presLayoutVars>
          <dgm:chMax val="1"/>
          <dgm:bulletEnabled val="1"/>
        </dgm:presLayoutVars>
      </dgm:prSet>
      <dgm:spPr/>
    </dgm:pt>
    <dgm:pt modelId="{BF48BE0A-B0AD-48BE-A8B8-D6F3CCCC1055}" type="pres">
      <dgm:prSet presAssocID="{DB8761E2-5232-4BD5-AC73-D1929462223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3766704-2272-40DA-83C4-7270451B08BF}" srcId="{A82C92A6-4B6C-4CC6-A4C0-46A32BA57FAA}" destId="{1F3DEAD3-EA7F-40F9-8488-4B859489E5B9}" srcOrd="0" destOrd="0" parTransId="{B4C7101E-A47D-4F82-901F-F1F3C8D39941}" sibTransId="{E5D426DA-6D94-45CF-8B8B-5A73F1B066A1}"/>
    <dgm:cxn modelId="{942EE50D-81BE-4322-8D32-3E24E1B9E116}" type="presOf" srcId="{0D6EFC46-C805-4DD0-AE42-D3967E3FB711}" destId="{EF69061F-59D8-45CE-AAE4-83A201A438AE}" srcOrd="0" destOrd="0" presId="urn:microsoft.com/office/officeart/2005/8/layout/vList5"/>
    <dgm:cxn modelId="{FAD61917-0C8C-421C-BC17-26E544CA0249}" srcId="{7E05D3F4-710A-4240-92BE-0F4B8B97D0D8}" destId="{CFBDAACF-CB35-4E80-B8E8-5F8C8D53E652}" srcOrd="0" destOrd="0" parTransId="{C75CD368-727B-48EA-9C9B-9E5FB70314A5}" sibTransId="{279E5C8C-A95D-46E0-99DC-D426344B1D9A}"/>
    <dgm:cxn modelId="{17F16B62-F82C-4E19-8E0F-BD7B3FC8D9DC}" type="presOf" srcId="{A82C92A6-4B6C-4CC6-A4C0-46A32BA57FAA}" destId="{5B7A7C87-4054-4C07-BFB2-0121FE7E6800}" srcOrd="0" destOrd="0" presId="urn:microsoft.com/office/officeart/2005/8/layout/vList5"/>
    <dgm:cxn modelId="{BB1F9A4D-C10F-4F0D-BA50-1790EBCAD7A5}" type="presOf" srcId="{70D6E5C7-668E-4E98-A29A-B4FB641FB64C}" destId="{BF48BE0A-B0AD-48BE-A8B8-D6F3CCCC1055}" srcOrd="0" destOrd="0" presId="urn:microsoft.com/office/officeart/2005/8/layout/vList5"/>
    <dgm:cxn modelId="{FA95DC6F-E5AB-451C-9745-BAF8121C3F55}" srcId="{A82C92A6-4B6C-4CC6-A4C0-46A32BA57FAA}" destId="{DB8761E2-5232-4BD5-AC73-D19294622236}" srcOrd="3" destOrd="0" parTransId="{F6DED028-46BA-4BE3-A150-0A042E39E9F4}" sibTransId="{BC465A3D-3470-450F-A673-47B04F32B40B}"/>
    <dgm:cxn modelId="{38BFD372-473E-4784-933B-A0E333867E24}" srcId="{DB8761E2-5232-4BD5-AC73-D19294622236}" destId="{70D6E5C7-668E-4E98-A29A-B4FB641FB64C}" srcOrd="0" destOrd="0" parTransId="{68F0C616-A432-4CF8-8BA0-9B582F23C320}" sibTransId="{293F35E4-4B7F-4500-89D4-492B9EF40AF1}"/>
    <dgm:cxn modelId="{C60E4994-4025-4BA5-8601-99E241F797E5}" type="presOf" srcId="{DB8761E2-5232-4BD5-AC73-D19294622236}" destId="{816598FE-7CDE-4FA6-9F5C-E03FC58CB553}" srcOrd="0" destOrd="0" presId="urn:microsoft.com/office/officeart/2005/8/layout/vList5"/>
    <dgm:cxn modelId="{72004D9C-B5F5-4949-A686-E787C0D54AFB}" srcId="{A82C92A6-4B6C-4CC6-A4C0-46A32BA57FAA}" destId="{7E05D3F4-710A-4240-92BE-0F4B8B97D0D8}" srcOrd="2" destOrd="0" parTransId="{7E5D5BC3-79A4-4D09-BDE1-FE9DFA930E2C}" sibTransId="{3DB19FFC-CFED-4544-BCA6-4C908D2E6FCD}"/>
    <dgm:cxn modelId="{480728BC-CE3B-4BAF-88BE-25398806D97D}" type="presOf" srcId="{CFBDAACF-CB35-4E80-B8E8-5F8C8D53E652}" destId="{B5AD4423-0D32-44BD-B82A-95FA4DB218BB}" srcOrd="0" destOrd="0" presId="urn:microsoft.com/office/officeart/2005/8/layout/vList5"/>
    <dgm:cxn modelId="{A1E569CD-ECD5-4656-8C17-9ED68C1213BC}" type="presOf" srcId="{7E05D3F4-710A-4240-92BE-0F4B8B97D0D8}" destId="{F3C8274B-F6BB-480D-8D77-BBD63DBD410B}" srcOrd="0" destOrd="0" presId="urn:microsoft.com/office/officeart/2005/8/layout/vList5"/>
    <dgm:cxn modelId="{791D97CD-71D5-444C-9F7E-3FBDFEED9A9F}" srcId="{A82C92A6-4B6C-4CC6-A4C0-46A32BA57FAA}" destId="{B3DFC2C6-E8E6-45E1-B9B4-6F87243D8DBB}" srcOrd="1" destOrd="0" parTransId="{FAE9D28C-79DB-4AA1-89EC-FD7770250301}" sibTransId="{39FBD57D-8CC3-4C56-A62E-8A0A4F7B0891}"/>
    <dgm:cxn modelId="{7736DECF-D608-46F5-9130-06854D57A8D3}" type="presOf" srcId="{2CE1D168-4789-4EF7-BFDC-AF5FCA257551}" destId="{A55B4A67-2763-404F-B7F3-EBBF345C0FBF}" srcOrd="0" destOrd="0" presId="urn:microsoft.com/office/officeart/2005/8/layout/vList5"/>
    <dgm:cxn modelId="{8A7386D0-481A-497A-BD0D-9E072C6C951E}" srcId="{1F3DEAD3-EA7F-40F9-8488-4B859489E5B9}" destId="{0D6EFC46-C805-4DD0-AE42-D3967E3FB711}" srcOrd="0" destOrd="0" parTransId="{9DD3257A-93D5-47D0-9239-346D4B770C5C}" sibTransId="{7C93E325-D636-4360-A499-11DDEB1F7D38}"/>
    <dgm:cxn modelId="{48EC58EB-C097-48BA-A918-42B427FC2F57}" type="presOf" srcId="{B3DFC2C6-E8E6-45E1-B9B4-6F87243D8DBB}" destId="{CB8F3334-0579-4927-ADB2-D43A8FBF1B95}" srcOrd="0" destOrd="0" presId="urn:microsoft.com/office/officeart/2005/8/layout/vList5"/>
    <dgm:cxn modelId="{4CCEB7F8-DB6F-4DD5-A66C-942FE2A3308E}" srcId="{B3DFC2C6-E8E6-45E1-B9B4-6F87243D8DBB}" destId="{2CE1D168-4789-4EF7-BFDC-AF5FCA257551}" srcOrd="0" destOrd="0" parTransId="{D96928AE-E84A-4A1E-A8FE-C11843DCD4AE}" sibTransId="{E5055421-B44D-4EA3-A4F8-AF98FE699048}"/>
    <dgm:cxn modelId="{837593FB-BED7-4722-9A52-B051BD676441}" type="presOf" srcId="{1F3DEAD3-EA7F-40F9-8488-4B859489E5B9}" destId="{5E6B1B18-8860-476C-8E89-C510A2198D42}" srcOrd="0" destOrd="0" presId="urn:microsoft.com/office/officeart/2005/8/layout/vList5"/>
    <dgm:cxn modelId="{016F03B3-A171-4E28-A174-50F023EF711C}" type="presParOf" srcId="{5B7A7C87-4054-4C07-BFB2-0121FE7E6800}" destId="{DEE0FF74-5F00-4DFB-A95E-2E52F55642C4}" srcOrd="0" destOrd="0" presId="urn:microsoft.com/office/officeart/2005/8/layout/vList5"/>
    <dgm:cxn modelId="{749CA95B-24EC-4386-A57A-F8AFA5F6A899}" type="presParOf" srcId="{DEE0FF74-5F00-4DFB-A95E-2E52F55642C4}" destId="{5E6B1B18-8860-476C-8E89-C510A2198D42}" srcOrd="0" destOrd="0" presId="urn:microsoft.com/office/officeart/2005/8/layout/vList5"/>
    <dgm:cxn modelId="{81BB78E9-4FDD-4661-A456-19955D6EF80E}" type="presParOf" srcId="{DEE0FF74-5F00-4DFB-A95E-2E52F55642C4}" destId="{EF69061F-59D8-45CE-AAE4-83A201A438AE}" srcOrd="1" destOrd="0" presId="urn:microsoft.com/office/officeart/2005/8/layout/vList5"/>
    <dgm:cxn modelId="{DFB5DA26-FAC3-4D1B-AF23-756AC74C5D06}" type="presParOf" srcId="{5B7A7C87-4054-4C07-BFB2-0121FE7E6800}" destId="{1C080FDD-1DBC-449E-A78C-2EFECCFC370E}" srcOrd="1" destOrd="0" presId="urn:microsoft.com/office/officeart/2005/8/layout/vList5"/>
    <dgm:cxn modelId="{18BF8CD4-3627-44F6-988D-B492166F1137}" type="presParOf" srcId="{5B7A7C87-4054-4C07-BFB2-0121FE7E6800}" destId="{852A894D-2326-438C-98C6-89BAD7440FCF}" srcOrd="2" destOrd="0" presId="urn:microsoft.com/office/officeart/2005/8/layout/vList5"/>
    <dgm:cxn modelId="{05931551-0D2A-49E6-B37E-ECFC417F5E0E}" type="presParOf" srcId="{852A894D-2326-438C-98C6-89BAD7440FCF}" destId="{CB8F3334-0579-4927-ADB2-D43A8FBF1B95}" srcOrd="0" destOrd="0" presId="urn:microsoft.com/office/officeart/2005/8/layout/vList5"/>
    <dgm:cxn modelId="{63C2E490-5A29-40F2-846C-79674D8078CA}" type="presParOf" srcId="{852A894D-2326-438C-98C6-89BAD7440FCF}" destId="{A55B4A67-2763-404F-B7F3-EBBF345C0FBF}" srcOrd="1" destOrd="0" presId="urn:microsoft.com/office/officeart/2005/8/layout/vList5"/>
    <dgm:cxn modelId="{2733CDCD-1119-456C-A477-D967421FE75E}" type="presParOf" srcId="{5B7A7C87-4054-4C07-BFB2-0121FE7E6800}" destId="{3AE609FC-B217-4F38-B7EB-1D7E7ABB9D86}" srcOrd="3" destOrd="0" presId="urn:microsoft.com/office/officeart/2005/8/layout/vList5"/>
    <dgm:cxn modelId="{974D99FB-FFD5-4DD2-913A-EE38EBE2CB18}" type="presParOf" srcId="{5B7A7C87-4054-4C07-BFB2-0121FE7E6800}" destId="{83D2A5D2-BCF3-48E4-882B-93588690446D}" srcOrd="4" destOrd="0" presId="urn:microsoft.com/office/officeart/2005/8/layout/vList5"/>
    <dgm:cxn modelId="{07FAFF0C-9C35-4AA8-ADC8-F7E4544854E5}" type="presParOf" srcId="{83D2A5D2-BCF3-48E4-882B-93588690446D}" destId="{F3C8274B-F6BB-480D-8D77-BBD63DBD410B}" srcOrd="0" destOrd="0" presId="urn:microsoft.com/office/officeart/2005/8/layout/vList5"/>
    <dgm:cxn modelId="{8C855C39-915B-4A9D-BDD4-988E95A3C975}" type="presParOf" srcId="{83D2A5D2-BCF3-48E4-882B-93588690446D}" destId="{B5AD4423-0D32-44BD-B82A-95FA4DB218BB}" srcOrd="1" destOrd="0" presId="urn:microsoft.com/office/officeart/2005/8/layout/vList5"/>
    <dgm:cxn modelId="{0B56FC54-A5F9-44EE-B5F9-2F9874387960}" type="presParOf" srcId="{5B7A7C87-4054-4C07-BFB2-0121FE7E6800}" destId="{CA52372A-EFE0-46F7-B408-33FD0C861263}" srcOrd="5" destOrd="0" presId="urn:microsoft.com/office/officeart/2005/8/layout/vList5"/>
    <dgm:cxn modelId="{7A99CC22-B0FA-4FB0-A6BF-89748F4566D8}" type="presParOf" srcId="{5B7A7C87-4054-4C07-BFB2-0121FE7E6800}" destId="{2308A227-E592-494F-8AF2-C07BB8FAF86D}" srcOrd="6" destOrd="0" presId="urn:microsoft.com/office/officeart/2005/8/layout/vList5"/>
    <dgm:cxn modelId="{903D0380-99DA-4189-94FB-74CB4D5B60B2}" type="presParOf" srcId="{2308A227-E592-494F-8AF2-C07BB8FAF86D}" destId="{816598FE-7CDE-4FA6-9F5C-E03FC58CB553}" srcOrd="0" destOrd="0" presId="urn:microsoft.com/office/officeart/2005/8/layout/vList5"/>
    <dgm:cxn modelId="{8B5772C0-41B1-4056-84E3-495A78680E9B}" type="presParOf" srcId="{2308A227-E592-494F-8AF2-C07BB8FAF86D}" destId="{BF48BE0A-B0AD-48BE-A8B8-D6F3CCCC10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D5BAA-DCCB-4E62-849F-69F03DB53000}">
      <dsp:nvSpPr>
        <dsp:cNvPr id="0" name=""/>
        <dsp:cNvSpPr/>
      </dsp:nvSpPr>
      <dsp:spPr>
        <a:xfrm>
          <a:off x="-2999553" y="-461958"/>
          <a:ext cx="3578329" cy="357832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E9AF2-8D39-46E8-B0CF-27BBEE871691}">
      <dsp:nvSpPr>
        <dsp:cNvPr id="0" name=""/>
        <dsp:cNvSpPr/>
      </dsp:nvSpPr>
      <dsp:spPr>
        <a:xfrm>
          <a:off x="372139" y="265441"/>
          <a:ext cx="1954456" cy="5308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3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yriad Pro"/>
            </a:rPr>
            <a:t>Clientes</a:t>
          </a:r>
        </a:p>
      </dsp:txBody>
      <dsp:txXfrm>
        <a:off x="372139" y="265441"/>
        <a:ext cx="1954456" cy="530882"/>
      </dsp:txXfrm>
    </dsp:sp>
    <dsp:sp modelId="{18FD65EF-81A0-4577-A8FD-A8BCBB60623B}">
      <dsp:nvSpPr>
        <dsp:cNvPr id="0" name=""/>
        <dsp:cNvSpPr/>
      </dsp:nvSpPr>
      <dsp:spPr>
        <a:xfrm>
          <a:off x="40338" y="199080"/>
          <a:ext cx="663603" cy="663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D92DC5-B850-4776-8714-DB56CCFFC122}">
      <dsp:nvSpPr>
        <dsp:cNvPr id="0" name=""/>
        <dsp:cNvSpPr/>
      </dsp:nvSpPr>
      <dsp:spPr>
        <a:xfrm>
          <a:off x="565115" y="1061764"/>
          <a:ext cx="1761480" cy="530882"/>
        </a:xfrm>
        <a:prstGeom prst="rect">
          <a:avLst/>
        </a:prstGeom>
        <a:gradFill rotWithShape="0">
          <a:gsLst>
            <a:gs pos="0">
              <a:schemeClr val="accent4">
                <a:hueOff val="610539"/>
                <a:satOff val="-23261"/>
                <a:lumOff val="11568"/>
                <a:alphaOff val="0"/>
                <a:tint val="50000"/>
                <a:satMod val="300000"/>
              </a:schemeClr>
            </a:gs>
            <a:gs pos="35000">
              <a:schemeClr val="accent4">
                <a:hueOff val="610539"/>
                <a:satOff val="-23261"/>
                <a:lumOff val="11568"/>
                <a:alphaOff val="0"/>
                <a:tint val="37000"/>
                <a:satMod val="300000"/>
              </a:schemeClr>
            </a:gs>
            <a:gs pos="100000">
              <a:schemeClr val="accent4">
                <a:hueOff val="610539"/>
                <a:satOff val="-23261"/>
                <a:lumOff val="115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3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yriad Pro"/>
            </a:rPr>
            <a:t>Accionistas</a:t>
          </a:r>
        </a:p>
      </dsp:txBody>
      <dsp:txXfrm>
        <a:off x="565115" y="1061764"/>
        <a:ext cx="1761480" cy="530882"/>
      </dsp:txXfrm>
    </dsp:sp>
    <dsp:sp modelId="{4185734B-ED09-49DD-8FF2-8A01D7005751}">
      <dsp:nvSpPr>
        <dsp:cNvPr id="0" name=""/>
        <dsp:cNvSpPr/>
      </dsp:nvSpPr>
      <dsp:spPr>
        <a:xfrm>
          <a:off x="233313" y="995404"/>
          <a:ext cx="663603" cy="663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610539"/>
              <a:satOff val="-23261"/>
              <a:lumOff val="115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6B603E-BAA3-4609-B704-F8B5E581DBE2}">
      <dsp:nvSpPr>
        <dsp:cNvPr id="0" name=""/>
        <dsp:cNvSpPr/>
      </dsp:nvSpPr>
      <dsp:spPr>
        <a:xfrm>
          <a:off x="372139" y="1858088"/>
          <a:ext cx="1954456" cy="530882"/>
        </a:xfrm>
        <a:prstGeom prst="rect">
          <a:avLst/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50000"/>
                <a:satMod val="300000"/>
              </a:schemeClr>
            </a:gs>
            <a:gs pos="35000">
              <a:schemeClr val="accent4">
                <a:hueOff val="1221077"/>
                <a:satOff val="-46523"/>
                <a:lumOff val="23135"/>
                <a:alphaOff val="0"/>
                <a:tint val="37000"/>
                <a:satMod val="300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38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yriad Pro"/>
            </a:rPr>
            <a:t>Proveedores</a:t>
          </a:r>
        </a:p>
      </dsp:txBody>
      <dsp:txXfrm>
        <a:off x="372139" y="1858088"/>
        <a:ext cx="1954456" cy="530882"/>
      </dsp:txXfrm>
    </dsp:sp>
    <dsp:sp modelId="{F59DD27B-7F80-4E07-A9D9-9EA0AACC6075}">
      <dsp:nvSpPr>
        <dsp:cNvPr id="0" name=""/>
        <dsp:cNvSpPr/>
      </dsp:nvSpPr>
      <dsp:spPr>
        <a:xfrm>
          <a:off x="40338" y="1791728"/>
          <a:ext cx="663603" cy="663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E473-AAC2-4C46-A096-3675AF29DEED}">
      <dsp:nvSpPr>
        <dsp:cNvPr id="0" name=""/>
        <dsp:cNvSpPr/>
      </dsp:nvSpPr>
      <dsp:spPr>
        <a:xfrm>
          <a:off x="0" y="36245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8A566-760D-4B0A-ACDA-D26701EC1EB8}">
      <dsp:nvSpPr>
        <dsp:cNvPr id="0" name=""/>
        <dsp:cNvSpPr/>
      </dsp:nvSpPr>
      <dsp:spPr>
        <a:xfrm>
          <a:off x="288994" y="11153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Prohibición pagos y dádivas</a:t>
          </a:r>
        </a:p>
      </dsp:txBody>
      <dsp:txXfrm>
        <a:off x="313492" y="136033"/>
        <a:ext cx="3996926" cy="452844"/>
      </dsp:txXfrm>
    </dsp:sp>
    <dsp:sp modelId="{D05D9965-253F-4EF2-8980-DF371E127402}">
      <dsp:nvSpPr>
        <dsp:cNvPr id="0" name=""/>
        <dsp:cNvSpPr/>
      </dsp:nvSpPr>
      <dsp:spPr>
        <a:xfrm>
          <a:off x="0" y="113357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5C4AF-51ED-4D66-BD3B-6E4744A92EC8}">
      <dsp:nvSpPr>
        <dsp:cNvPr id="0" name=""/>
        <dsp:cNvSpPr/>
      </dsp:nvSpPr>
      <dsp:spPr>
        <a:xfrm>
          <a:off x="288994" y="88265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Regalos e Invitaciones </a:t>
          </a:r>
        </a:p>
      </dsp:txBody>
      <dsp:txXfrm>
        <a:off x="313492" y="907153"/>
        <a:ext cx="3996926" cy="452844"/>
      </dsp:txXfrm>
    </dsp:sp>
    <dsp:sp modelId="{44344DFA-E590-4A9F-83A0-CD1ADAABC07E}">
      <dsp:nvSpPr>
        <dsp:cNvPr id="0" name=""/>
        <dsp:cNvSpPr/>
      </dsp:nvSpPr>
      <dsp:spPr>
        <a:xfrm>
          <a:off x="0" y="190469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2F4D7-CC8B-4C36-A222-AA304CCC3A3F}">
      <dsp:nvSpPr>
        <dsp:cNvPr id="0" name=""/>
        <dsp:cNvSpPr/>
      </dsp:nvSpPr>
      <dsp:spPr>
        <a:xfrm>
          <a:off x="315946" y="1700782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Pagos de comisiones</a:t>
          </a:r>
        </a:p>
      </dsp:txBody>
      <dsp:txXfrm>
        <a:off x="340444" y="1725280"/>
        <a:ext cx="3996926" cy="452844"/>
      </dsp:txXfrm>
    </dsp:sp>
    <dsp:sp modelId="{65D81CBB-A0CB-4A4A-9CFE-F63F86B6863A}">
      <dsp:nvSpPr>
        <dsp:cNvPr id="0" name=""/>
        <dsp:cNvSpPr/>
      </dsp:nvSpPr>
      <dsp:spPr>
        <a:xfrm>
          <a:off x="0" y="267581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748D3-1026-40C4-9B38-5199E7338E12}">
      <dsp:nvSpPr>
        <dsp:cNvPr id="0" name=""/>
        <dsp:cNvSpPr/>
      </dsp:nvSpPr>
      <dsp:spPr>
        <a:xfrm>
          <a:off x="288994" y="242489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Viajes y gastos relacionados</a:t>
          </a:r>
        </a:p>
      </dsp:txBody>
      <dsp:txXfrm>
        <a:off x="313492" y="2449393"/>
        <a:ext cx="3996926" cy="452844"/>
      </dsp:txXfrm>
    </dsp:sp>
    <dsp:sp modelId="{6167AEE1-6B07-494B-A91A-653E736D62A4}">
      <dsp:nvSpPr>
        <dsp:cNvPr id="0" name=""/>
        <dsp:cNvSpPr/>
      </dsp:nvSpPr>
      <dsp:spPr>
        <a:xfrm>
          <a:off x="0" y="344693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3951E-24E8-49C5-A139-DF7EBA299376}">
      <dsp:nvSpPr>
        <dsp:cNvPr id="0" name=""/>
        <dsp:cNvSpPr/>
      </dsp:nvSpPr>
      <dsp:spPr>
        <a:xfrm>
          <a:off x="288994" y="319601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Contribuciones políticas y Donaciones</a:t>
          </a:r>
        </a:p>
      </dsp:txBody>
      <dsp:txXfrm>
        <a:off x="313492" y="3220513"/>
        <a:ext cx="3996926" cy="452844"/>
      </dsp:txXfrm>
    </dsp:sp>
    <dsp:sp modelId="{595B9C69-1CB3-4C8F-A9FD-A2A1DE1B6CAE}">
      <dsp:nvSpPr>
        <dsp:cNvPr id="0" name=""/>
        <dsp:cNvSpPr/>
      </dsp:nvSpPr>
      <dsp:spPr>
        <a:xfrm>
          <a:off x="0" y="4218055"/>
          <a:ext cx="5779889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690E5-BB26-475B-8F08-B2DF996117DE}">
      <dsp:nvSpPr>
        <dsp:cNvPr id="0" name=""/>
        <dsp:cNvSpPr/>
      </dsp:nvSpPr>
      <dsp:spPr>
        <a:xfrm>
          <a:off x="288994" y="3967135"/>
          <a:ext cx="404592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926" tIns="0" rIns="152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Conflicto de Interés</a:t>
          </a:r>
        </a:p>
      </dsp:txBody>
      <dsp:txXfrm>
        <a:off x="313492" y="3991633"/>
        <a:ext cx="399692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E9F6A-65D0-463A-AE2A-95C4B0DD01F2}">
      <dsp:nvSpPr>
        <dsp:cNvPr id="0" name=""/>
        <dsp:cNvSpPr/>
      </dsp:nvSpPr>
      <dsp:spPr>
        <a:xfrm>
          <a:off x="0" y="25794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A8245-6F33-4FB0-A371-25D5A5078738}">
      <dsp:nvSpPr>
        <dsp:cNvPr id="0" name=""/>
        <dsp:cNvSpPr/>
      </dsp:nvSpPr>
      <dsp:spPr>
        <a:xfrm>
          <a:off x="303388" y="21786"/>
          <a:ext cx="424743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Proveedor ofrece dinero y/o regalos especiales a cambio de que le sea asignado un contrato</a:t>
          </a:r>
        </a:p>
      </dsp:txBody>
      <dsp:txXfrm>
        <a:off x="326445" y="44843"/>
        <a:ext cx="4201320" cy="426206"/>
      </dsp:txXfrm>
    </dsp:sp>
    <dsp:sp modelId="{AD6ADC61-9E9D-40B8-910F-38DBDAA9B435}">
      <dsp:nvSpPr>
        <dsp:cNvPr id="0" name=""/>
        <dsp:cNvSpPr/>
      </dsp:nvSpPr>
      <dsp:spPr>
        <a:xfrm>
          <a:off x="0" y="98370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F39C-28EB-4C60-A937-13596E7252F2}">
      <dsp:nvSpPr>
        <dsp:cNvPr id="0" name=""/>
        <dsp:cNvSpPr/>
      </dsp:nvSpPr>
      <dsp:spPr>
        <a:xfrm>
          <a:off x="303388" y="747546"/>
          <a:ext cx="4247434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La contraparte se niega a actualizar información</a:t>
          </a:r>
        </a:p>
      </dsp:txBody>
      <dsp:txXfrm>
        <a:off x="326445" y="770603"/>
        <a:ext cx="4201320" cy="426206"/>
      </dsp:txXfrm>
    </dsp:sp>
    <dsp:sp modelId="{DD6F990B-C662-475D-93CF-0D9DE1955F26}">
      <dsp:nvSpPr>
        <dsp:cNvPr id="0" name=""/>
        <dsp:cNvSpPr/>
      </dsp:nvSpPr>
      <dsp:spPr>
        <a:xfrm>
          <a:off x="0" y="1780353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8425D-423C-42B4-9252-F11A0183B5D1}">
      <dsp:nvSpPr>
        <dsp:cNvPr id="0" name=""/>
        <dsp:cNvSpPr/>
      </dsp:nvSpPr>
      <dsp:spPr>
        <a:xfrm>
          <a:off x="303388" y="1473306"/>
          <a:ext cx="4247434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/>
            <a:t>Proveedores que ofrezcan a la entidad descuentos inusuales o fuera de las condiciones de mercado</a:t>
          </a:r>
        </a:p>
      </dsp:txBody>
      <dsp:txXfrm>
        <a:off x="326445" y="1496363"/>
        <a:ext cx="4201320" cy="426206"/>
      </dsp:txXfrm>
    </dsp:sp>
    <dsp:sp modelId="{97CBFA5B-5A1B-4C23-91AA-0B276EF2699A}">
      <dsp:nvSpPr>
        <dsp:cNvPr id="0" name=""/>
        <dsp:cNvSpPr/>
      </dsp:nvSpPr>
      <dsp:spPr>
        <a:xfrm>
          <a:off x="0" y="243522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FA532-36B3-4770-BDB4-1BD212E6E99E}">
      <dsp:nvSpPr>
        <dsp:cNvPr id="0" name=""/>
        <dsp:cNvSpPr/>
      </dsp:nvSpPr>
      <dsp:spPr>
        <a:xfrm>
          <a:off x="303388" y="2199066"/>
          <a:ext cx="424743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Concentración de la contratación en un solo proveedor u oferente</a:t>
          </a:r>
        </a:p>
      </dsp:txBody>
      <dsp:txXfrm>
        <a:off x="326445" y="2222123"/>
        <a:ext cx="4201320" cy="426206"/>
      </dsp:txXfrm>
    </dsp:sp>
    <dsp:sp modelId="{776AA785-517D-4E81-BA30-CE1E501AB330}">
      <dsp:nvSpPr>
        <dsp:cNvPr id="0" name=""/>
        <dsp:cNvSpPr/>
      </dsp:nvSpPr>
      <dsp:spPr>
        <a:xfrm>
          <a:off x="0" y="3160986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4FD13-88FA-4685-B389-9C20AA4A8DFC}">
      <dsp:nvSpPr>
        <dsp:cNvPr id="0" name=""/>
        <dsp:cNvSpPr/>
      </dsp:nvSpPr>
      <dsp:spPr>
        <a:xfrm>
          <a:off x="303388" y="2924826"/>
          <a:ext cx="4247434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Movimientos inusuales o picos en determinado tipo de servicio</a:t>
          </a:r>
        </a:p>
      </dsp:txBody>
      <dsp:txXfrm>
        <a:off x="326445" y="2947883"/>
        <a:ext cx="4201320" cy="426206"/>
      </dsp:txXfrm>
    </dsp:sp>
    <dsp:sp modelId="{C7A94B77-38A0-4D32-923A-716370EB2F31}">
      <dsp:nvSpPr>
        <dsp:cNvPr id="0" name=""/>
        <dsp:cNvSpPr/>
      </dsp:nvSpPr>
      <dsp:spPr>
        <a:xfrm>
          <a:off x="0" y="3886747"/>
          <a:ext cx="606776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F17EB-A51A-484E-83A5-399560C9F584}">
      <dsp:nvSpPr>
        <dsp:cNvPr id="0" name=""/>
        <dsp:cNvSpPr/>
      </dsp:nvSpPr>
      <dsp:spPr>
        <a:xfrm>
          <a:off x="303388" y="3650587"/>
          <a:ext cx="424743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43" tIns="0" rIns="16054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Problemas de información en las conciliaciones de deudas</a:t>
          </a:r>
        </a:p>
      </dsp:txBody>
      <dsp:txXfrm>
        <a:off x="326445" y="3673644"/>
        <a:ext cx="420132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F7AF1-5C6F-42A4-A73C-D150AE8DD415}">
      <dsp:nvSpPr>
        <dsp:cNvPr id="0" name=""/>
        <dsp:cNvSpPr/>
      </dsp:nvSpPr>
      <dsp:spPr>
        <a:xfrm>
          <a:off x="-6437590" y="-984631"/>
          <a:ext cx="7662470" cy="7662470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D25FF-C0D8-46AE-A6BA-EFA1EEBF9C84}">
      <dsp:nvSpPr>
        <dsp:cNvPr id="0" name=""/>
        <dsp:cNvSpPr/>
      </dsp:nvSpPr>
      <dsp:spPr>
        <a:xfrm>
          <a:off x="535086" y="355711"/>
          <a:ext cx="7760035" cy="711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Diligenciar el formato de recepción de denuncias lo más completo posible</a:t>
          </a:r>
        </a:p>
      </dsp:txBody>
      <dsp:txXfrm>
        <a:off x="535086" y="355711"/>
        <a:ext cx="7760035" cy="711878"/>
      </dsp:txXfrm>
    </dsp:sp>
    <dsp:sp modelId="{82DE7663-E6DB-4FF3-B5B7-BB1D5A98EE21}">
      <dsp:nvSpPr>
        <dsp:cNvPr id="0" name=""/>
        <dsp:cNvSpPr/>
      </dsp:nvSpPr>
      <dsp:spPr>
        <a:xfrm>
          <a:off x="90162" y="212276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052FD-D3CE-4C06-9D00-5A3F9A9C48A3}">
      <dsp:nvSpPr>
        <dsp:cNvPr id="0" name=""/>
        <dsp:cNvSpPr/>
      </dsp:nvSpPr>
      <dsp:spPr>
        <a:xfrm>
          <a:off x="1126116" y="1292234"/>
          <a:ext cx="7249923" cy="973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Brindar el mayor detalle posible de la situación a reportar, indicando: nombre del tercero involucrado (persona, proceso y/o empresa), situación presentada, dónde y cuando se presentó; evitar reportar casos como (</a:t>
          </a:r>
          <a:r>
            <a:rPr lang="es-CO" sz="1400" kern="1200" dirty="0" err="1"/>
            <a:t>Ej</a:t>
          </a:r>
          <a:r>
            <a:rPr lang="es-CO" sz="1400" kern="1200" dirty="0"/>
            <a:t>: Pepito Pérez es corrupto, María está recibiendo dádivas)</a:t>
          </a:r>
        </a:p>
      </dsp:txBody>
      <dsp:txXfrm>
        <a:off x="1126116" y="1292234"/>
        <a:ext cx="7249923" cy="973785"/>
      </dsp:txXfrm>
    </dsp:sp>
    <dsp:sp modelId="{49F44AD1-D1F6-4D01-BF57-23486F2AC073}">
      <dsp:nvSpPr>
        <dsp:cNvPr id="0" name=""/>
        <dsp:cNvSpPr/>
      </dsp:nvSpPr>
      <dsp:spPr>
        <a:xfrm>
          <a:off x="600274" y="1334203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FD52-7A7C-4029-B825-660E4E73153A}">
      <dsp:nvSpPr>
        <dsp:cNvPr id="0" name=""/>
        <dsp:cNvSpPr/>
      </dsp:nvSpPr>
      <dsp:spPr>
        <a:xfrm>
          <a:off x="1240491" y="2395229"/>
          <a:ext cx="7093360" cy="7118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En el caso de contar con soportes, adjuntarlos </a:t>
          </a:r>
        </a:p>
      </dsp:txBody>
      <dsp:txXfrm>
        <a:off x="1240491" y="2395229"/>
        <a:ext cx="7093360" cy="711878"/>
      </dsp:txXfrm>
    </dsp:sp>
    <dsp:sp modelId="{94F09B44-A92B-418B-A719-A6032991B2F9}">
      <dsp:nvSpPr>
        <dsp:cNvPr id="0" name=""/>
        <dsp:cNvSpPr/>
      </dsp:nvSpPr>
      <dsp:spPr>
        <a:xfrm>
          <a:off x="756837" y="2401679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7754-0566-4DAF-A2FB-9BEFF8E2DF4C}">
      <dsp:nvSpPr>
        <dsp:cNvPr id="0" name=""/>
        <dsp:cNvSpPr/>
      </dsp:nvSpPr>
      <dsp:spPr>
        <a:xfrm>
          <a:off x="1126116" y="3496463"/>
          <a:ext cx="7249923" cy="711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Evitar generar reportes encaminados a dañar el buen nombre de los compañeros de trabajo</a:t>
          </a:r>
        </a:p>
      </dsp:txBody>
      <dsp:txXfrm>
        <a:off x="1126116" y="3496463"/>
        <a:ext cx="7249923" cy="711878"/>
      </dsp:txXfrm>
    </dsp:sp>
    <dsp:sp modelId="{C4B46325-1542-4DAC-B383-C3AF93EBC44A}">
      <dsp:nvSpPr>
        <dsp:cNvPr id="0" name=""/>
        <dsp:cNvSpPr/>
      </dsp:nvSpPr>
      <dsp:spPr>
        <a:xfrm>
          <a:off x="600274" y="3469155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0DAFF-7969-4E5C-B34A-E1BF1D5180B3}">
      <dsp:nvSpPr>
        <dsp:cNvPr id="0" name=""/>
        <dsp:cNvSpPr/>
      </dsp:nvSpPr>
      <dsp:spPr>
        <a:xfrm>
          <a:off x="535086" y="4625616"/>
          <a:ext cx="7760035" cy="7118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0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Evitar divulgar el caso entre sus compañeros de trabajo, es decir guarde confidencialidad de la situación que ha reportado</a:t>
          </a:r>
          <a:r>
            <a:rPr lang="es-CO" sz="1200" kern="1200" dirty="0"/>
            <a:t>.</a:t>
          </a:r>
        </a:p>
      </dsp:txBody>
      <dsp:txXfrm>
        <a:off x="535086" y="4625616"/>
        <a:ext cx="7760035" cy="711878"/>
      </dsp:txXfrm>
    </dsp:sp>
    <dsp:sp modelId="{C5BC45D0-7055-47B9-BD00-31A515E55B8D}">
      <dsp:nvSpPr>
        <dsp:cNvPr id="0" name=""/>
        <dsp:cNvSpPr/>
      </dsp:nvSpPr>
      <dsp:spPr>
        <a:xfrm>
          <a:off x="90162" y="4536631"/>
          <a:ext cx="889848" cy="889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061F-59D8-45CE-AAE4-83A201A438AE}">
      <dsp:nvSpPr>
        <dsp:cNvPr id="0" name=""/>
        <dsp:cNvSpPr/>
      </dsp:nvSpPr>
      <dsp:spPr>
        <a:xfrm rot="5400000">
          <a:off x="4618622" y="-1967534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Entre 200 y Hasta por 8.000 SMMLV para personas jurídicas </a:t>
          </a:r>
          <a:r>
            <a:rPr lang="es-CO" sz="14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y entre 50 y 2.000 SMLMV a título personal.</a:t>
          </a:r>
          <a:endParaRPr lang="es-CO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526903" y="171695"/>
        <a:ext cx="5109174" cy="878225"/>
      </dsp:txXfrm>
    </dsp:sp>
    <dsp:sp modelId="{5E6B1B18-8860-476C-8E89-C510A2198D42}">
      <dsp:nvSpPr>
        <dsp:cNvPr id="0" name=""/>
        <dsp:cNvSpPr/>
      </dsp:nvSpPr>
      <dsp:spPr>
        <a:xfrm>
          <a:off x="414934" y="8490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MULTA</a:t>
          </a:r>
        </a:p>
      </dsp:txBody>
      <dsp:txXfrm>
        <a:off x="474321" y="67877"/>
        <a:ext cx="2034396" cy="1097782"/>
      </dsp:txXfrm>
    </dsp:sp>
    <dsp:sp modelId="{A55B4A67-2763-404F-B7F3-EBBF345C0FBF}">
      <dsp:nvSpPr>
        <dsp:cNvPr id="0" name=""/>
        <dsp:cNvSpPr/>
      </dsp:nvSpPr>
      <dsp:spPr>
        <a:xfrm rot="5400000">
          <a:off x="4617926" y="-690150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Para las personas jurídicas de hasta 3.000 SMMLV, y para el caso de las personas naturales de hasta 300 SMMLV, cuando en un acto administrativo de la Superintendencia Nacional de Salud se imponga una obligación no dineraria y no se cumpla en el término concedido.</a:t>
          </a:r>
        </a:p>
      </dsp:txBody>
      <dsp:txXfrm rot="-5400000">
        <a:off x="2526207" y="1449079"/>
        <a:ext cx="5109174" cy="878225"/>
      </dsp:txXfrm>
    </dsp:sp>
    <dsp:sp modelId="{CB8F3334-0579-4927-ADB2-D43A8FBF1B95}">
      <dsp:nvSpPr>
        <dsp:cNvPr id="0" name=""/>
        <dsp:cNvSpPr/>
      </dsp:nvSpPr>
      <dsp:spPr>
        <a:xfrm>
          <a:off x="373732" y="1279913"/>
          <a:ext cx="2152474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93768"/>
                <a:satOff val="-30159"/>
                <a:lumOff val="2571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293768"/>
                <a:satOff val="-30159"/>
                <a:lumOff val="2571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293768"/>
                <a:satOff val="-30159"/>
                <a:lumOff val="25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MULTAS SUCESIVAS</a:t>
          </a:r>
        </a:p>
      </dsp:txBody>
      <dsp:txXfrm>
        <a:off x="433119" y="1339300"/>
        <a:ext cx="2033700" cy="1097782"/>
      </dsp:txXfrm>
    </dsp:sp>
    <dsp:sp modelId="{B5AD4423-0D32-44BD-B82A-95FA4DB218BB}">
      <dsp:nvSpPr>
        <dsp:cNvPr id="0" name=""/>
        <dsp:cNvSpPr/>
      </dsp:nvSpPr>
      <dsp:spPr>
        <a:xfrm rot="5400000">
          <a:off x="4618622" y="587233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0" u="none" kern="1200" dirty="0">
              <a:latin typeface="Calibri" panose="020F0502020204030204" pitchFamily="34" charset="0"/>
              <a:cs typeface="Calibri" panose="020F0502020204030204" pitchFamily="34" charset="0"/>
            </a:rPr>
            <a:t>De la autorización de funcionamiento, suspensión del certificado de autorización y/o el cierre temporal o definitivo de uno o varios servicios, en los eventos en que resulte procedente.</a:t>
          </a:r>
        </a:p>
      </dsp:txBody>
      <dsp:txXfrm rot="-5400000">
        <a:off x="2526903" y="2726462"/>
        <a:ext cx="5109174" cy="878225"/>
      </dsp:txXfrm>
    </dsp:sp>
    <dsp:sp modelId="{F3C8274B-F6BB-480D-8D77-BBD63DBD410B}">
      <dsp:nvSpPr>
        <dsp:cNvPr id="0" name=""/>
        <dsp:cNvSpPr/>
      </dsp:nvSpPr>
      <dsp:spPr>
        <a:xfrm>
          <a:off x="373732" y="2557297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587537"/>
                <a:satOff val="-60318"/>
                <a:lumOff val="5142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587537"/>
                <a:satOff val="-60318"/>
                <a:lumOff val="5142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587537"/>
                <a:satOff val="-60318"/>
                <a:lumOff val="514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u="sng" kern="1200" dirty="0">
              <a:latin typeface="Myriad Pro" panose="020B0503030403020204"/>
            </a:rPr>
            <a:t>REVOCATORIA TOTAL O PARCIAL</a:t>
          </a:r>
          <a:endParaRPr lang="es-CO" sz="1600" b="1" u="sng" kern="1200" dirty="0">
            <a:latin typeface="Myriad Pro" panose="020B0503030403020204"/>
          </a:endParaRPr>
        </a:p>
      </dsp:txBody>
      <dsp:txXfrm>
        <a:off x="433119" y="2616684"/>
        <a:ext cx="2034396" cy="1097782"/>
      </dsp:txXfrm>
    </dsp:sp>
    <dsp:sp modelId="{BF48BE0A-B0AD-48BE-A8B8-D6F3CCCC1055}">
      <dsp:nvSpPr>
        <dsp:cNvPr id="0" name=""/>
        <dsp:cNvSpPr/>
      </dsp:nvSpPr>
      <dsp:spPr>
        <a:xfrm rot="5400000">
          <a:off x="4618622" y="1864618"/>
          <a:ext cx="973245" cy="515668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Calibri" panose="020F0502020204030204" pitchFamily="34" charset="0"/>
              <a:cs typeface="Calibri" panose="020F0502020204030204" pitchFamily="34" charset="0"/>
            </a:rPr>
            <a:t>De representantes legales y/o revisores fiscales en los eventos en que se compruebe que autorizó, ejecutó o toleró con dolo o culpa grave conductas violatorias de las normas del Sistema de Seguridad Social en Salud.</a:t>
          </a:r>
        </a:p>
      </dsp:txBody>
      <dsp:txXfrm rot="-5400000">
        <a:off x="2526903" y="4003847"/>
        <a:ext cx="5109174" cy="878225"/>
      </dsp:txXfrm>
    </dsp:sp>
    <dsp:sp modelId="{816598FE-7CDE-4FA6-9F5C-E03FC58CB553}">
      <dsp:nvSpPr>
        <dsp:cNvPr id="0" name=""/>
        <dsp:cNvSpPr/>
      </dsp:nvSpPr>
      <dsp:spPr>
        <a:xfrm>
          <a:off x="373732" y="3834682"/>
          <a:ext cx="2153170" cy="121655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93768"/>
                <a:satOff val="-30159"/>
                <a:lumOff val="2571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293768"/>
                <a:satOff val="-30159"/>
                <a:lumOff val="2571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293768"/>
                <a:satOff val="-30159"/>
                <a:lumOff val="25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Myriad Pro" panose="020B0503030403020204"/>
            </a:rPr>
            <a:t>REMOCIÓN</a:t>
          </a:r>
          <a:endParaRPr lang="es-CO" sz="1600" b="1" kern="1200" dirty="0">
            <a:latin typeface="Myriad Pro" panose="020B0503030403020204"/>
          </a:endParaRPr>
        </a:p>
      </dsp:txBody>
      <dsp:txXfrm>
        <a:off x="433119" y="3894069"/>
        <a:ext cx="2034396" cy="109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9C49-68F3-4BE4-AC3D-A2E9D96BFE3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2A70-A70B-4CC5-8452-D4A384B30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32A70-A70B-4CC5-8452-D4A384B30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32A70-A70B-4CC5-8452-D4A384B30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361989" y="2343835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61983" y="257607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049441" y="4770680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293014" y="4774705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298962" y="1905000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887581" y="3319514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46232" y="4773163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42" name="Shape 335"/>
          <p:cNvSpPr/>
          <p:nvPr userDrawn="1"/>
        </p:nvSpPr>
        <p:spPr>
          <a:xfrm>
            <a:off x="8849642" y="5268968"/>
            <a:ext cx="119063" cy="334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3" name="Shape 336"/>
          <p:cNvSpPr/>
          <p:nvPr userDrawn="1"/>
        </p:nvSpPr>
        <p:spPr>
          <a:xfrm>
            <a:off x="6097579" y="5268968"/>
            <a:ext cx="119063" cy="3349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4" name="Shape 337"/>
          <p:cNvSpPr/>
          <p:nvPr userDrawn="1"/>
        </p:nvSpPr>
        <p:spPr>
          <a:xfrm>
            <a:off x="3351622" y="5268968"/>
            <a:ext cx="119063" cy="334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5" name="Shape 338"/>
          <p:cNvSpPr/>
          <p:nvPr userDrawn="1"/>
        </p:nvSpPr>
        <p:spPr>
          <a:xfrm>
            <a:off x="4691454" y="3816657"/>
            <a:ext cx="119063" cy="33496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6097579" y="2397155"/>
            <a:ext cx="119063" cy="3366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3235441" y="3042904"/>
            <a:ext cx="5757673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942980" y="4479094"/>
            <a:ext cx="834260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4957266" y="3761184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4957261" y="399342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3647306" y="5204212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3647300" y="5436449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6378349" y="5214721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6378343" y="5446958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9149997" y="5214721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9149991" y="5446958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521656" y="3319514"/>
            <a:ext cx="804881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7" name="Shape 338"/>
          <p:cNvSpPr/>
          <p:nvPr userDrawn="1"/>
        </p:nvSpPr>
        <p:spPr>
          <a:xfrm>
            <a:off x="7325531" y="3816657"/>
            <a:ext cx="119063" cy="334963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Content Placeholder 20"/>
          <p:cNvSpPr>
            <a:spLocks noGrp="1"/>
          </p:cNvSpPr>
          <p:nvPr>
            <p:ph sz="quarter" idx="53" hasCustomPrompt="1"/>
          </p:nvPr>
        </p:nvSpPr>
        <p:spPr>
          <a:xfrm>
            <a:off x="7591341" y="3761184"/>
            <a:ext cx="8550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Phon</a:t>
            </a:r>
            <a:endParaRPr lang="en-GB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54" hasCustomPrompt="1"/>
          </p:nvPr>
        </p:nvSpPr>
        <p:spPr>
          <a:xfrm>
            <a:off x="7591336" y="3993421"/>
            <a:ext cx="981136" cy="36738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43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55403" y="1783041"/>
            <a:ext cx="4779645" cy="38834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7886477" y="3086089"/>
            <a:ext cx="2516480" cy="721552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 abeh cara pen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8413753" y="2634645"/>
            <a:ext cx="1887607" cy="303488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6822923" y="2619073"/>
            <a:ext cx="378340" cy="346346"/>
            <a:chOff x="1166868" y="2106605"/>
            <a:chExt cx="780242" cy="714264"/>
          </a:xfrm>
        </p:grpSpPr>
        <p:sp>
          <p:nvSpPr>
            <p:cNvPr id="20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2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3" name="Group 23"/>
          <p:cNvGrpSpPr/>
          <p:nvPr userDrawn="1"/>
        </p:nvGrpSpPr>
        <p:grpSpPr>
          <a:xfrm>
            <a:off x="6822923" y="4395527"/>
            <a:ext cx="378340" cy="346346"/>
            <a:chOff x="1166868" y="2106605"/>
            <a:chExt cx="780242" cy="714264"/>
          </a:xfrm>
        </p:grpSpPr>
        <p:sp>
          <p:nvSpPr>
            <p:cNvPr id="25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6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4" name="Group 26"/>
          <p:cNvGrpSpPr/>
          <p:nvPr userDrawn="1"/>
        </p:nvGrpSpPr>
        <p:grpSpPr>
          <a:xfrm>
            <a:off x="7886478" y="2619073"/>
            <a:ext cx="378340" cy="346346"/>
            <a:chOff x="1166868" y="2106605"/>
            <a:chExt cx="780242" cy="714264"/>
          </a:xfrm>
        </p:grpSpPr>
        <p:sp>
          <p:nvSpPr>
            <p:cNvPr id="28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29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grpSp>
        <p:nvGrpSpPr>
          <p:cNvPr id="5" name="Group 29"/>
          <p:cNvGrpSpPr/>
          <p:nvPr userDrawn="1"/>
        </p:nvGrpSpPr>
        <p:grpSpPr>
          <a:xfrm>
            <a:off x="7886478" y="4395527"/>
            <a:ext cx="378340" cy="346346"/>
            <a:chOff x="1166868" y="2106605"/>
            <a:chExt cx="780242" cy="714264"/>
          </a:xfrm>
        </p:grpSpPr>
        <p:sp>
          <p:nvSpPr>
            <p:cNvPr id="31" name="Shape 1716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  <p:sp>
          <p:nvSpPr>
            <p:cNvPr id="32" name="Shape 1934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 defTabSz="342991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1"/>
            </a:p>
          </p:txBody>
        </p:sp>
      </p:grpSp>
      <p:sp>
        <p:nvSpPr>
          <p:cNvPr id="35" name="Shape 1737"/>
          <p:cNvSpPr/>
          <p:nvPr/>
        </p:nvSpPr>
        <p:spPr>
          <a:xfrm>
            <a:off x="1619082" y="1973307"/>
            <a:ext cx="2329087" cy="412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17270"/>
                </a:moveTo>
                <a:cubicBezTo>
                  <a:pt x="10800" y="17270"/>
                  <a:pt x="6436" y="17270"/>
                  <a:pt x="4253" y="17270"/>
                </a:cubicBezTo>
                <a:cubicBezTo>
                  <a:pt x="2071" y="17270"/>
                  <a:pt x="2071" y="17270"/>
                  <a:pt x="2071" y="17270"/>
                </a:cubicBezTo>
                <a:cubicBezTo>
                  <a:pt x="2071" y="9999"/>
                  <a:pt x="2071" y="6362"/>
                  <a:pt x="2071" y="4542"/>
                </a:cubicBezTo>
                <a:cubicBezTo>
                  <a:pt x="2071" y="2679"/>
                  <a:pt x="2071" y="2679"/>
                  <a:pt x="2071" y="2679"/>
                </a:cubicBezTo>
                <a:cubicBezTo>
                  <a:pt x="10800" y="2679"/>
                  <a:pt x="15164" y="2679"/>
                  <a:pt x="17347" y="2679"/>
                </a:cubicBezTo>
                <a:cubicBezTo>
                  <a:pt x="19529" y="2679"/>
                  <a:pt x="19529" y="2679"/>
                  <a:pt x="19529" y="2679"/>
                </a:cubicBezTo>
                <a:cubicBezTo>
                  <a:pt x="19529" y="3607"/>
                  <a:pt x="19529" y="4535"/>
                  <a:pt x="19529" y="5463"/>
                </a:cubicBezTo>
                <a:cubicBezTo>
                  <a:pt x="19529" y="8083"/>
                  <a:pt x="19529" y="10703"/>
                  <a:pt x="19529" y="13323"/>
                </a:cubicBezTo>
                <a:cubicBezTo>
                  <a:pt x="20564" y="13323"/>
                  <a:pt x="21082" y="13323"/>
                  <a:pt x="21341" y="13323"/>
                </a:cubicBezTo>
                <a:cubicBezTo>
                  <a:pt x="21600" y="13323"/>
                  <a:pt x="21600" y="13323"/>
                  <a:pt x="21600" y="13323"/>
                </a:cubicBezTo>
                <a:cubicBezTo>
                  <a:pt x="21600" y="9615"/>
                  <a:pt x="21600" y="5906"/>
                  <a:pt x="21600" y="2198"/>
                </a:cubicBezTo>
                <a:cubicBezTo>
                  <a:pt x="21600" y="2023"/>
                  <a:pt x="21600" y="1849"/>
                  <a:pt x="21600" y="1674"/>
                </a:cubicBezTo>
                <a:cubicBezTo>
                  <a:pt x="21600" y="837"/>
                  <a:pt x="20121" y="0"/>
                  <a:pt x="18641" y="0"/>
                </a:cubicBezTo>
                <a:cubicBezTo>
                  <a:pt x="2663" y="0"/>
                  <a:pt x="2663" y="0"/>
                  <a:pt x="2663" y="0"/>
                </a:cubicBezTo>
                <a:cubicBezTo>
                  <a:pt x="1184" y="0"/>
                  <a:pt x="0" y="837"/>
                  <a:pt x="0" y="1674"/>
                </a:cubicBezTo>
                <a:cubicBezTo>
                  <a:pt x="0" y="20093"/>
                  <a:pt x="0" y="20093"/>
                  <a:pt x="0" y="20093"/>
                </a:cubicBezTo>
                <a:cubicBezTo>
                  <a:pt x="0" y="20930"/>
                  <a:pt x="1184" y="21600"/>
                  <a:pt x="2663" y="21600"/>
                </a:cubicBezTo>
                <a:cubicBezTo>
                  <a:pt x="18641" y="21600"/>
                  <a:pt x="18641" y="21600"/>
                  <a:pt x="18641" y="21600"/>
                </a:cubicBezTo>
                <a:cubicBezTo>
                  <a:pt x="20121" y="21600"/>
                  <a:pt x="21600" y="20930"/>
                  <a:pt x="21600" y="20093"/>
                </a:cubicBezTo>
                <a:cubicBezTo>
                  <a:pt x="21600" y="13228"/>
                  <a:pt x="21600" y="13228"/>
                  <a:pt x="21600" y="13228"/>
                </a:cubicBezTo>
                <a:cubicBezTo>
                  <a:pt x="20564" y="13228"/>
                  <a:pt x="20047" y="13228"/>
                  <a:pt x="19788" y="13228"/>
                </a:cubicBezTo>
                <a:cubicBezTo>
                  <a:pt x="19529" y="13228"/>
                  <a:pt x="19529" y="13228"/>
                  <a:pt x="19529" y="13228"/>
                </a:cubicBezTo>
                <a:lnTo>
                  <a:pt x="19529" y="17270"/>
                </a:lnTo>
                <a:close/>
                <a:moveTo>
                  <a:pt x="16866" y="1005"/>
                </a:moveTo>
                <a:cubicBezTo>
                  <a:pt x="17162" y="1005"/>
                  <a:pt x="17753" y="1172"/>
                  <a:pt x="17753" y="1507"/>
                </a:cubicBezTo>
                <a:cubicBezTo>
                  <a:pt x="17753" y="1674"/>
                  <a:pt x="17162" y="1842"/>
                  <a:pt x="16866" y="1842"/>
                </a:cubicBezTo>
                <a:cubicBezTo>
                  <a:pt x="16570" y="1842"/>
                  <a:pt x="16274" y="1674"/>
                  <a:pt x="16274" y="1507"/>
                </a:cubicBezTo>
                <a:cubicBezTo>
                  <a:pt x="16274" y="1172"/>
                  <a:pt x="16570" y="1005"/>
                  <a:pt x="16866" y="1005"/>
                </a:cubicBezTo>
                <a:close/>
                <a:moveTo>
                  <a:pt x="7101" y="1172"/>
                </a:moveTo>
                <a:cubicBezTo>
                  <a:pt x="10800" y="1172"/>
                  <a:pt x="12649" y="1172"/>
                  <a:pt x="13574" y="1172"/>
                </a:cubicBezTo>
                <a:cubicBezTo>
                  <a:pt x="14499" y="1172"/>
                  <a:pt x="14499" y="1172"/>
                  <a:pt x="14499" y="1172"/>
                </a:cubicBezTo>
                <a:cubicBezTo>
                  <a:pt x="14499" y="1423"/>
                  <a:pt x="14499" y="1549"/>
                  <a:pt x="14499" y="1612"/>
                </a:cubicBezTo>
                <a:cubicBezTo>
                  <a:pt x="14499" y="1674"/>
                  <a:pt x="14499" y="1674"/>
                  <a:pt x="14499" y="1674"/>
                </a:cubicBezTo>
                <a:cubicBezTo>
                  <a:pt x="10800" y="1674"/>
                  <a:pt x="8951" y="1674"/>
                  <a:pt x="8026" y="1674"/>
                </a:cubicBezTo>
                <a:cubicBezTo>
                  <a:pt x="7101" y="1674"/>
                  <a:pt x="7101" y="1674"/>
                  <a:pt x="7101" y="1674"/>
                </a:cubicBezTo>
                <a:lnTo>
                  <a:pt x="7101" y="1172"/>
                </a:lnTo>
                <a:close/>
                <a:moveTo>
                  <a:pt x="14203" y="19926"/>
                </a:moveTo>
                <a:cubicBezTo>
                  <a:pt x="10800" y="19926"/>
                  <a:pt x="9099" y="19926"/>
                  <a:pt x="8248" y="19926"/>
                </a:cubicBezTo>
                <a:cubicBezTo>
                  <a:pt x="7397" y="19926"/>
                  <a:pt x="7397" y="19926"/>
                  <a:pt x="7397" y="19926"/>
                </a:cubicBezTo>
                <a:cubicBezTo>
                  <a:pt x="7397" y="19340"/>
                  <a:pt x="7397" y="19047"/>
                  <a:pt x="7397" y="18900"/>
                </a:cubicBezTo>
                <a:cubicBezTo>
                  <a:pt x="7397" y="18753"/>
                  <a:pt x="7397" y="18753"/>
                  <a:pt x="7397" y="18753"/>
                </a:cubicBezTo>
                <a:cubicBezTo>
                  <a:pt x="10800" y="18753"/>
                  <a:pt x="12501" y="18753"/>
                  <a:pt x="13352" y="18753"/>
                </a:cubicBezTo>
                <a:cubicBezTo>
                  <a:pt x="14203" y="18753"/>
                  <a:pt x="14203" y="18753"/>
                  <a:pt x="14203" y="18753"/>
                </a:cubicBezTo>
                <a:lnTo>
                  <a:pt x="14203" y="1992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4298" rIns="34298"/>
          <a:lstStyle/>
          <a:p>
            <a:pPr lvl="0" algn="ctr" defTabSz="34299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2251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828801" y="2453919"/>
            <a:ext cx="1920740" cy="2849218"/>
          </a:xfrm>
          <a:prstGeom prst="rect">
            <a:avLst/>
          </a:prstGeom>
          <a:noFill/>
          <a:ln w="63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40" hasCustomPrompt="1"/>
          </p:nvPr>
        </p:nvSpPr>
        <p:spPr>
          <a:xfrm>
            <a:off x="4696239" y="3086089"/>
            <a:ext cx="2473031" cy="721552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4897043" y="2619405"/>
            <a:ext cx="1675347" cy="303488"/>
          </a:xfr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4696239" y="4942361"/>
            <a:ext cx="2473031" cy="721552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4897043" y="4422337"/>
            <a:ext cx="1675347" cy="303488"/>
          </a:xfr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7886477" y="4953688"/>
            <a:ext cx="2516480" cy="721552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275"/>
              </a:lnSpc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id-ID"/>
              <a:t>Click to edit Master text  styles lorem ipsum dolor sit amet aleh pue h om alah hai meutuwah ka abeh cara pen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8413753" y="4433664"/>
            <a:ext cx="1887607" cy="303488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75"/>
              </a:lnSpc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/>
              <a:t>Info Portofolio</a:t>
            </a:r>
          </a:p>
        </p:txBody>
      </p:sp>
    </p:spTree>
    <p:extLst>
      <p:ext uri="{BB962C8B-B14F-4D97-AF65-F5344CB8AC3E}">
        <p14:creationId xmlns:p14="http://schemas.microsoft.com/office/powerpoint/2010/main" val="26419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7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hone-white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9523" y="2152649"/>
            <a:ext cx="2032000" cy="401955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526039" y="2590800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26039" y="2971802"/>
            <a:ext cx="52659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grpSp>
        <p:nvGrpSpPr>
          <p:cNvPr id="2" name="Group 684"/>
          <p:cNvGrpSpPr/>
          <p:nvPr userDrawn="1"/>
        </p:nvGrpSpPr>
        <p:grpSpPr>
          <a:xfrm>
            <a:off x="4529039" y="4634270"/>
            <a:ext cx="455805" cy="455814"/>
            <a:chOff x="0" y="0"/>
            <a:chExt cx="911610" cy="911627"/>
          </a:xfrm>
        </p:grpSpPr>
        <p:sp>
          <p:nvSpPr>
            <p:cNvPr id="46" name="Shape 68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47" name="Shape 683"/>
            <p:cNvSpPr/>
            <p:nvPr/>
          </p:nvSpPr>
          <p:spPr>
            <a:xfrm>
              <a:off x="291291" y="290673"/>
              <a:ext cx="278230" cy="31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49" y="14400"/>
                  </a:moveTo>
                  <a:lnTo>
                    <a:pt x="1079" y="14400"/>
                  </a:lnTo>
                  <a:cubicBezTo>
                    <a:pt x="333" y="14400"/>
                    <a:pt x="0" y="14938"/>
                    <a:pt x="0" y="15599"/>
                  </a:cubicBezTo>
                  <a:lnTo>
                    <a:pt x="0" y="21600"/>
                  </a:lnTo>
                  <a:lnTo>
                    <a:pt x="5400" y="21600"/>
                  </a:lnTo>
                  <a:lnTo>
                    <a:pt x="5400" y="15599"/>
                  </a:lnTo>
                  <a:cubicBezTo>
                    <a:pt x="5400" y="14938"/>
                    <a:pt x="4796" y="14400"/>
                    <a:pt x="4049" y="14400"/>
                  </a:cubicBezTo>
                  <a:close/>
                  <a:moveTo>
                    <a:pt x="12150" y="7200"/>
                  </a:moveTo>
                  <a:lnTo>
                    <a:pt x="9180" y="7200"/>
                  </a:lnTo>
                  <a:cubicBezTo>
                    <a:pt x="8434" y="7200"/>
                    <a:pt x="8099" y="7738"/>
                    <a:pt x="8099" y="8401"/>
                  </a:cubicBezTo>
                  <a:lnTo>
                    <a:pt x="8099" y="21600"/>
                  </a:lnTo>
                  <a:lnTo>
                    <a:pt x="13499" y="21600"/>
                  </a:lnTo>
                  <a:lnTo>
                    <a:pt x="13499" y="8401"/>
                  </a:lnTo>
                  <a:cubicBezTo>
                    <a:pt x="13499" y="7738"/>
                    <a:pt x="12895" y="7200"/>
                    <a:pt x="12150" y="7200"/>
                  </a:cubicBezTo>
                  <a:close/>
                  <a:moveTo>
                    <a:pt x="20251" y="0"/>
                  </a:moveTo>
                  <a:lnTo>
                    <a:pt x="17281" y="0"/>
                  </a:lnTo>
                  <a:cubicBezTo>
                    <a:pt x="16534" y="0"/>
                    <a:pt x="16200" y="538"/>
                    <a:pt x="16200" y="1201"/>
                  </a:cubicBezTo>
                  <a:lnTo>
                    <a:pt x="16200" y="21600"/>
                  </a:lnTo>
                  <a:lnTo>
                    <a:pt x="21600" y="21600"/>
                  </a:lnTo>
                  <a:lnTo>
                    <a:pt x="21600" y="1201"/>
                  </a:lnTo>
                  <a:cubicBezTo>
                    <a:pt x="21600" y="538"/>
                    <a:pt x="20995" y="0"/>
                    <a:pt x="202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687"/>
          <p:cNvGrpSpPr/>
          <p:nvPr userDrawn="1"/>
        </p:nvGrpSpPr>
        <p:grpSpPr>
          <a:xfrm>
            <a:off x="7571957" y="4634270"/>
            <a:ext cx="455819" cy="455814"/>
            <a:chOff x="0" y="0"/>
            <a:chExt cx="911635" cy="911627"/>
          </a:xfrm>
        </p:grpSpPr>
        <p:sp>
          <p:nvSpPr>
            <p:cNvPr id="49" name="Shape 685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0" name="Shape 686"/>
            <p:cNvSpPr/>
            <p:nvPr/>
          </p:nvSpPr>
          <p:spPr>
            <a:xfrm>
              <a:off x="259862" y="305627"/>
              <a:ext cx="391913" cy="31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4" name="Group 690"/>
          <p:cNvGrpSpPr/>
          <p:nvPr userDrawn="1"/>
        </p:nvGrpSpPr>
        <p:grpSpPr>
          <a:xfrm>
            <a:off x="4529037" y="5478327"/>
            <a:ext cx="455809" cy="455814"/>
            <a:chOff x="0" y="0"/>
            <a:chExt cx="911618" cy="911627"/>
          </a:xfrm>
        </p:grpSpPr>
        <p:sp>
          <p:nvSpPr>
            <p:cNvPr id="52" name="Shape 688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3" name="Shape 689"/>
            <p:cNvSpPr/>
            <p:nvPr/>
          </p:nvSpPr>
          <p:spPr>
            <a:xfrm>
              <a:off x="331710" y="251864"/>
              <a:ext cx="248199" cy="39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0476"/>
                  </a:moveTo>
                  <a:cubicBezTo>
                    <a:pt x="7579" y="10476"/>
                    <a:pt x="4968" y="8844"/>
                    <a:pt x="4968" y="6831"/>
                  </a:cubicBezTo>
                  <a:cubicBezTo>
                    <a:pt x="4968" y="4818"/>
                    <a:pt x="7579" y="3186"/>
                    <a:pt x="10801" y="3186"/>
                  </a:cubicBezTo>
                  <a:cubicBezTo>
                    <a:pt x="14021" y="3186"/>
                    <a:pt x="16632" y="4818"/>
                    <a:pt x="16632" y="6831"/>
                  </a:cubicBezTo>
                  <a:cubicBezTo>
                    <a:pt x="16632" y="8844"/>
                    <a:pt x="14021" y="10476"/>
                    <a:pt x="10801" y="10476"/>
                  </a:cubicBezTo>
                  <a:close/>
                  <a:moveTo>
                    <a:pt x="10801" y="0"/>
                  </a:moveTo>
                  <a:cubicBezTo>
                    <a:pt x="4835" y="0"/>
                    <a:pt x="0" y="3022"/>
                    <a:pt x="0" y="6749"/>
                  </a:cubicBezTo>
                  <a:cubicBezTo>
                    <a:pt x="0" y="13195"/>
                    <a:pt x="10801" y="21600"/>
                    <a:pt x="10801" y="21600"/>
                  </a:cubicBezTo>
                  <a:cubicBezTo>
                    <a:pt x="10801" y="21600"/>
                    <a:pt x="21600" y="13195"/>
                    <a:pt x="21600" y="6749"/>
                  </a:cubicBezTo>
                  <a:cubicBezTo>
                    <a:pt x="21600" y="3022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693"/>
          <p:cNvGrpSpPr/>
          <p:nvPr userDrawn="1"/>
        </p:nvGrpSpPr>
        <p:grpSpPr>
          <a:xfrm>
            <a:off x="7571967" y="5478327"/>
            <a:ext cx="455799" cy="455814"/>
            <a:chOff x="0" y="0"/>
            <a:chExt cx="911596" cy="911627"/>
          </a:xfrm>
        </p:grpSpPr>
        <p:sp>
          <p:nvSpPr>
            <p:cNvPr id="55" name="Shape 691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6" name="Shape 692"/>
            <p:cNvSpPr/>
            <p:nvPr/>
          </p:nvSpPr>
          <p:spPr>
            <a:xfrm>
              <a:off x="295953" y="290581"/>
              <a:ext cx="319690" cy="3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40155" y="2747968"/>
            <a:ext cx="1550736" cy="28289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5"/>
          </p:nvPr>
        </p:nvSpPr>
        <p:spPr>
          <a:xfrm>
            <a:off x="5257582" y="4659024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5257582" y="4887624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7"/>
          </p:nvPr>
        </p:nvSpPr>
        <p:spPr>
          <a:xfrm>
            <a:off x="5257582" y="5503081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257582" y="5731681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3" name="Content Placeholder 20"/>
          <p:cNvSpPr>
            <a:spLocks noGrp="1"/>
          </p:cNvSpPr>
          <p:nvPr>
            <p:ph sz="quarter" idx="29"/>
          </p:nvPr>
        </p:nvSpPr>
        <p:spPr>
          <a:xfrm>
            <a:off x="8230155" y="4664037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8230155" y="4892637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1"/>
          </p:nvPr>
        </p:nvSpPr>
        <p:spPr>
          <a:xfrm>
            <a:off x="8230155" y="5508094"/>
            <a:ext cx="167683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230155" y="5736694"/>
            <a:ext cx="1981716" cy="3593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8496637" y="2919555"/>
            <a:ext cx="562720" cy="5868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1" name="Shape 988"/>
          <p:cNvSpPr/>
          <p:nvPr/>
        </p:nvSpPr>
        <p:spPr>
          <a:xfrm>
            <a:off x="4242089" y="2919555"/>
            <a:ext cx="562720" cy="5868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pic>
        <p:nvPicPr>
          <p:cNvPr id="34" name="phone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40401" y="2076143"/>
            <a:ext cx="1878071" cy="3715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01877" y="2076143"/>
            <a:ext cx="1878071" cy="371505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235465" y="3761939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235466" y="4136872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32567" y="2655766"/>
            <a:ext cx="1463421" cy="25903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416824" y="2655766"/>
            <a:ext cx="1448177" cy="25903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8569829" y="3761939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569830" y="4136872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4293113" y="2982727"/>
            <a:ext cx="460675" cy="4605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8547661" y="2982727"/>
            <a:ext cx="460675" cy="4605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9396845" y="2544704"/>
            <a:ext cx="562721" cy="5868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1" name="Shape 1100"/>
          <p:cNvSpPr/>
          <p:nvPr/>
        </p:nvSpPr>
        <p:spPr>
          <a:xfrm>
            <a:off x="4356428" y="2544704"/>
            <a:ext cx="562721" cy="5868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pic>
        <p:nvPicPr>
          <p:cNvPr id="27" name="tablet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01" y="1675177"/>
            <a:ext cx="2597011" cy="366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70060" y="1668561"/>
            <a:ext cx="2598677" cy="366837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342943" y="3375152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342944" y="3750085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2319" y="2059870"/>
            <a:ext cx="2134156" cy="2896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9389416" y="3375152"/>
            <a:ext cx="122235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89417" y="3750085"/>
            <a:ext cx="147784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81429" y="2059870"/>
            <a:ext cx="2134156" cy="2896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447239" y="2647654"/>
            <a:ext cx="381099" cy="380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251">
                <a:solidFill>
                  <a:schemeClr val="bg1"/>
                </a:solidFill>
                <a:latin typeface="Source Sans Pro Light"/>
              </a:defRPr>
            </a:lvl1pPr>
            <a:lvl2pPr>
              <a:defRPr sz="2251">
                <a:latin typeface="Source Sans Pro Light"/>
              </a:defRPr>
            </a:lvl2pPr>
            <a:lvl3pPr>
              <a:defRPr sz="2251">
                <a:latin typeface="Source Sans Pro Light"/>
              </a:defRPr>
            </a:lvl3pPr>
            <a:lvl4pPr>
              <a:defRPr sz="2251">
                <a:latin typeface="Source Sans Pro Light"/>
              </a:defRPr>
            </a:lvl4pPr>
            <a:lvl5pPr>
              <a:defRPr sz="2251">
                <a:latin typeface="Source Sans Pro Light"/>
              </a:defRPr>
            </a:lvl5pPr>
          </a:lstStyle>
          <a:p>
            <a:pPr lvl="0"/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487655" y="2647654"/>
            <a:ext cx="381099" cy="380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251">
                <a:solidFill>
                  <a:schemeClr val="bg1"/>
                </a:solidFill>
                <a:latin typeface="Source Sans Pro Light"/>
              </a:defRPr>
            </a:lvl1pPr>
            <a:lvl2pPr>
              <a:defRPr sz="2251">
                <a:latin typeface="Source Sans Pro Light"/>
              </a:defRPr>
            </a:lvl2pPr>
            <a:lvl3pPr>
              <a:defRPr sz="2251">
                <a:latin typeface="Source Sans Pro Light"/>
              </a:defRPr>
            </a:lvl3pPr>
            <a:lvl4pPr>
              <a:defRPr sz="2251">
                <a:latin typeface="Source Sans Pro Light"/>
              </a:defRPr>
            </a:lvl4pPr>
            <a:lvl5pPr>
              <a:defRPr sz="2251">
                <a:latin typeface="Source Sans Pro Ligh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97495" y="1675177"/>
            <a:ext cx="2597011" cy="36660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835"/>
          <p:cNvGrpSpPr/>
          <p:nvPr userDrawn="1"/>
        </p:nvGrpSpPr>
        <p:grpSpPr>
          <a:xfrm>
            <a:off x="8097381" y="2013907"/>
            <a:ext cx="455819" cy="455814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718"/>
          <p:cNvGrpSpPr/>
          <p:nvPr userDrawn="1"/>
        </p:nvGrpSpPr>
        <p:grpSpPr>
          <a:xfrm>
            <a:off x="3646768" y="2006289"/>
            <a:ext cx="455805" cy="455814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8763694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763695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28922" y="2057400"/>
            <a:ext cx="2134156" cy="286937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4" name="Group 715"/>
          <p:cNvGrpSpPr/>
          <p:nvPr userDrawn="1"/>
        </p:nvGrpSpPr>
        <p:grpSpPr>
          <a:xfrm>
            <a:off x="3646717" y="4538461"/>
            <a:ext cx="455809" cy="455814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721"/>
          <p:cNvGrpSpPr/>
          <p:nvPr userDrawn="1"/>
        </p:nvGrpSpPr>
        <p:grpSpPr>
          <a:xfrm>
            <a:off x="8101899" y="3694405"/>
            <a:ext cx="455820" cy="455815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727"/>
          <p:cNvGrpSpPr/>
          <p:nvPr userDrawn="1"/>
        </p:nvGrpSpPr>
        <p:grpSpPr>
          <a:xfrm>
            <a:off x="8101908" y="4538463"/>
            <a:ext cx="455800" cy="455815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730"/>
          <p:cNvGrpSpPr/>
          <p:nvPr userDrawn="1"/>
        </p:nvGrpSpPr>
        <p:grpSpPr>
          <a:xfrm>
            <a:off x="8101908" y="2850349"/>
            <a:ext cx="455800" cy="455815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8" name="Group 733"/>
          <p:cNvGrpSpPr/>
          <p:nvPr userDrawn="1"/>
        </p:nvGrpSpPr>
        <p:grpSpPr>
          <a:xfrm>
            <a:off x="3646717" y="2850347"/>
            <a:ext cx="455809" cy="455814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11" name="Group 736"/>
          <p:cNvGrpSpPr/>
          <p:nvPr userDrawn="1"/>
        </p:nvGrpSpPr>
        <p:grpSpPr>
          <a:xfrm>
            <a:off x="3646717" y="3694404"/>
            <a:ext cx="455805" cy="455814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2007123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94150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8763694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763695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2007123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294150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8763694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763695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2007123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94150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8763694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763695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2007123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294150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2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hone-black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0000" y="1495425"/>
            <a:ext cx="2032000" cy="4019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835"/>
          <p:cNvGrpSpPr/>
          <p:nvPr userDrawn="1"/>
        </p:nvGrpSpPr>
        <p:grpSpPr>
          <a:xfrm>
            <a:off x="7696616" y="2013907"/>
            <a:ext cx="455819" cy="455814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3" name="Group 718"/>
          <p:cNvGrpSpPr/>
          <p:nvPr userDrawn="1"/>
        </p:nvGrpSpPr>
        <p:grpSpPr>
          <a:xfrm>
            <a:off x="4039578" y="2006289"/>
            <a:ext cx="455805" cy="455814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8362930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362930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95692" y="2070512"/>
            <a:ext cx="1600617" cy="286937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4" name="Group 715"/>
          <p:cNvGrpSpPr/>
          <p:nvPr userDrawn="1"/>
        </p:nvGrpSpPr>
        <p:grpSpPr>
          <a:xfrm>
            <a:off x="4039525" y="4538461"/>
            <a:ext cx="455809" cy="455814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721"/>
          <p:cNvGrpSpPr/>
          <p:nvPr userDrawn="1"/>
        </p:nvGrpSpPr>
        <p:grpSpPr>
          <a:xfrm>
            <a:off x="7701134" y="3694405"/>
            <a:ext cx="455820" cy="455815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727"/>
          <p:cNvGrpSpPr/>
          <p:nvPr userDrawn="1"/>
        </p:nvGrpSpPr>
        <p:grpSpPr>
          <a:xfrm>
            <a:off x="7701144" y="4538463"/>
            <a:ext cx="455800" cy="455815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730"/>
          <p:cNvGrpSpPr/>
          <p:nvPr userDrawn="1"/>
        </p:nvGrpSpPr>
        <p:grpSpPr>
          <a:xfrm>
            <a:off x="7701144" y="2850349"/>
            <a:ext cx="455800" cy="455815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8" name="Group 733"/>
          <p:cNvGrpSpPr/>
          <p:nvPr userDrawn="1"/>
        </p:nvGrpSpPr>
        <p:grpSpPr>
          <a:xfrm>
            <a:off x="4039525" y="2850347"/>
            <a:ext cx="455809" cy="455814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11" name="Group 736"/>
          <p:cNvGrpSpPr/>
          <p:nvPr userDrawn="1"/>
        </p:nvGrpSpPr>
        <p:grpSpPr>
          <a:xfrm>
            <a:off x="4039527" y="3694404"/>
            <a:ext cx="455805" cy="455814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2399933" y="200650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686959" y="225065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8362930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362930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2399933" y="2859552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686959" y="3103701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8362930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362930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2399933" y="369440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686959" y="393855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8362930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362930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2399933" y="4547454"/>
            <a:ext cx="1421183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686959" y="4791603"/>
            <a:ext cx="2134156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dvAuto="0"/>
      <p:bldP spid="2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7231554" y="1711193"/>
            <a:ext cx="2973511" cy="176497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981826" y="1709886"/>
            <a:ext cx="2983849" cy="176631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grpSp>
        <p:nvGrpSpPr>
          <p:cNvPr id="2" name="Group 971"/>
          <p:cNvGrpSpPr/>
          <p:nvPr userDrawn="1"/>
        </p:nvGrpSpPr>
        <p:grpSpPr>
          <a:xfrm>
            <a:off x="1981826" y="3829052"/>
            <a:ext cx="8228351" cy="1571331"/>
            <a:chOff x="0" y="0"/>
            <a:chExt cx="16456700" cy="3142661"/>
          </a:xfrm>
        </p:grpSpPr>
        <p:sp>
          <p:nvSpPr>
            <p:cNvPr id="53" name="Shape 963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4" name="Shape 96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5" name="Shape 965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6" name="Shape 966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8" name="Shape 967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9" name="Shape 968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0" name="Shape 969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1" name="Shape 970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61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2295046" y="3829052"/>
            <a:ext cx="2670629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4" name="Shape 973"/>
          <p:cNvSpPr/>
          <p:nvPr/>
        </p:nvSpPr>
        <p:spPr>
          <a:xfrm>
            <a:off x="5133284" y="1711193"/>
            <a:ext cx="1925432" cy="176497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algn="ctr"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6" name="Shape 976"/>
          <p:cNvSpPr/>
          <p:nvPr userDrawn="1"/>
        </p:nvSpPr>
        <p:spPr>
          <a:xfrm>
            <a:off x="7226517" y="3829052"/>
            <a:ext cx="2452424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9" name="Shape 979"/>
          <p:cNvSpPr/>
          <p:nvPr userDrawn="1"/>
        </p:nvSpPr>
        <p:spPr>
          <a:xfrm>
            <a:off x="3345167" y="4330304"/>
            <a:ext cx="1620507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70" name="Shape 980"/>
          <p:cNvSpPr/>
          <p:nvPr userDrawn="1"/>
        </p:nvSpPr>
        <p:spPr>
          <a:xfrm>
            <a:off x="7226517" y="4330304"/>
            <a:ext cx="745867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73" name="Shape 983"/>
          <p:cNvSpPr/>
          <p:nvPr userDrawn="1"/>
        </p:nvSpPr>
        <p:spPr>
          <a:xfrm>
            <a:off x="2951385" y="4837452"/>
            <a:ext cx="2014289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83" name="Shape 984"/>
          <p:cNvSpPr/>
          <p:nvPr userDrawn="1"/>
        </p:nvSpPr>
        <p:spPr>
          <a:xfrm>
            <a:off x="7226517" y="4837452"/>
            <a:ext cx="1562336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93" name="Shape 987"/>
          <p:cNvSpPr/>
          <p:nvPr userDrawn="1"/>
        </p:nvSpPr>
        <p:spPr>
          <a:xfrm>
            <a:off x="2057967" y="5338704"/>
            <a:ext cx="2907707" cy="6167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99" name="Shape 988"/>
          <p:cNvSpPr/>
          <p:nvPr userDrawn="1"/>
        </p:nvSpPr>
        <p:spPr>
          <a:xfrm>
            <a:off x="7226516" y="5338704"/>
            <a:ext cx="1925432" cy="616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2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5257583" y="3706566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5257583" y="4220520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257583" y="4714968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5257583" y="5228921"/>
            <a:ext cx="1676835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490596" y="3962400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7799220" y="4454816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622570" y="4961964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8957057" y="5463217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2269273" y="3941345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311821" y="4448691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923861" y="4970544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030437" y="5457807"/>
            <a:ext cx="492617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5257583" y="2133601"/>
            <a:ext cx="1676835" cy="920154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125"/>
              </a:lnSpc>
              <a:buNone/>
              <a:defRPr sz="2026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vs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1213138" y="2910539"/>
            <a:ext cx="4330293" cy="143784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75575" y="2734660"/>
            <a:ext cx="2788456" cy="178109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089221" y="2861878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089221" y="3292883"/>
            <a:ext cx="5189729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12944" y="3002511"/>
            <a:ext cx="2843784" cy="38554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72220" y="2183215"/>
            <a:ext cx="4877320" cy="278042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930" y="2644287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930" y="2988084"/>
            <a:ext cx="4662855" cy="20356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934044" y="2362202"/>
            <a:ext cx="3353673" cy="215055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937" y="3595799"/>
            <a:ext cx="2802055" cy="159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35323" y="1870157"/>
            <a:ext cx="4321356" cy="345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1696356" y="3806319"/>
            <a:ext cx="1039680" cy="146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80833" y="2505433"/>
            <a:ext cx="1040347" cy="1468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>
          <a:xfrm rot="16200000">
            <a:off x="2882782" y="3036663"/>
            <a:ext cx="622287" cy="123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33075" y="4026840"/>
            <a:ext cx="622287" cy="123096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128079" y="2048131"/>
            <a:ext cx="3935843" cy="224417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602215" y="3715452"/>
            <a:ext cx="1905496" cy="12375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71801" y="2659221"/>
            <a:ext cx="858412" cy="116101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29132" y="4102417"/>
            <a:ext cx="1174131" cy="87544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768108" y="3411196"/>
            <a:ext cx="851632" cy="48189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106805" y="4217447"/>
            <a:ext cx="474824" cy="84974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39105" y="4981299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39105" y="5310884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249699" y="4291605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249699" y="4638621"/>
            <a:ext cx="1263968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8" name="imac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10786" y="2630220"/>
            <a:ext cx="4339505" cy="346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7"/>
            <a:ext cx="9144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217930" y="2639244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217930" y="2983041"/>
            <a:ext cx="4662855" cy="651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898820" y="2796286"/>
            <a:ext cx="3963432" cy="2267895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1227522" y="3913331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44" name="Shape 882"/>
          <p:cNvSpPr/>
          <p:nvPr userDrawn="1"/>
        </p:nvSpPr>
        <p:spPr>
          <a:xfrm>
            <a:off x="2755129" y="5401727"/>
            <a:ext cx="2434764" cy="62726"/>
          </a:xfrm>
          <a:prstGeom prst="rect">
            <a:avLst/>
          </a:prstGeom>
          <a:solidFill>
            <a:srgbClr val="F39C26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5" name="Shape 885"/>
          <p:cNvSpPr/>
          <p:nvPr userDrawn="1"/>
        </p:nvSpPr>
        <p:spPr>
          <a:xfrm>
            <a:off x="2755129" y="5064179"/>
            <a:ext cx="2434548" cy="62726"/>
          </a:xfrm>
          <a:prstGeom prst="rect">
            <a:avLst/>
          </a:prstGeom>
          <a:solidFill>
            <a:srgbClr val="2980B9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6" name="Shape 888"/>
          <p:cNvSpPr/>
          <p:nvPr userDrawn="1"/>
        </p:nvSpPr>
        <p:spPr>
          <a:xfrm>
            <a:off x="2755128" y="4721558"/>
            <a:ext cx="2434432" cy="62726"/>
          </a:xfrm>
          <a:prstGeom prst="rect">
            <a:avLst/>
          </a:prstGeom>
          <a:solidFill>
            <a:srgbClr val="9BBB59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7" name="Shape 891"/>
          <p:cNvSpPr/>
          <p:nvPr userDrawn="1"/>
        </p:nvSpPr>
        <p:spPr>
          <a:xfrm>
            <a:off x="2755128" y="4374542"/>
            <a:ext cx="2436475" cy="62726"/>
          </a:xfrm>
          <a:prstGeom prst="rect">
            <a:avLst/>
          </a:prstGeom>
          <a:solidFill>
            <a:srgbClr val="17A085">
              <a:alpha val="2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8" name="Shape 897"/>
          <p:cNvSpPr/>
          <p:nvPr userDrawn="1"/>
        </p:nvSpPr>
        <p:spPr>
          <a:xfrm>
            <a:off x="2749301" y="4374542"/>
            <a:ext cx="1880864" cy="62726"/>
          </a:xfrm>
          <a:prstGeom prst="rect">
            <a:avLst/>
          </a:prstGeom>
          <a:solidFill>
            <a:srgbClr val="17A08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Shape 898"/>
          <p:cNvSpPr/>
          <p:nvPr userDrawn="1"/>
        </p:nvSpPr>
        <p:spPr>
          <a:xfrm>
            <a:off x="2749301" y="4721558"/>
            <a:ext cx="1236240" cy="62726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0" name="Shape 899"/>
          <p:cNvSpPr/>
          <p:nvPr userDrawn="1"/>
        </p:nvSpPr>
        <p:spPr>
          <a:xfrm>
            <a:off x="2749302" y="5064179"/>
            <a:ext cx="2272964" cy="62726"/>
          </a:xfrm>
          <a:prstGeom prst="rect">
            <a:avLst/>
          </a:prstGeom>
          <a:solidFill>
            <a:srgbClr val="2980B9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1" name="Shape 900"/>
          <p:cNvSpPr/>
          <p:nvPr userDrawn="1"/>
        </p:nvSpPr>
        <p:spPr>
          <a:xfrm>
            <a:off x="2749301" y="5401727"/>
            <a:ext cx="1716867" cy="62726"/>
          </a:xfrm>
          <a:prstGeom prst="rect">
            <a:avLst/>
          </a:prstGeom>
          <a:solidFill>
            <a:srgbClr val="F39C2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7146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541875" y="4981299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5541875" y="5310884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552470" y="4291605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5552470" y="4638621"/>
            <a:ext cx="39109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15F-C0F1-4D36-8735-275B51627F31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2289-4012-4053-9770-FE82CEB951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33046" y="2844003"/>
            <a:ext cx="2119087" cy="29754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Graphic Designer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33043" y="3309267"/>
            <a:ext cx="2783189" cy="168997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</a:t>
            </a:r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</a:t>
            </a:r>
            <a:endParaRPr lang="en-US"/>
          </a:p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934827" y="2874080"/>
            <a:ext cx="1248229" cy="2022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Skills</a:t>
            </a:r>
          </a:p>
        </p:txBody>
      </p:sp>
      <p:sp>
        <p:nvSpPr>
          <p:cNvPr id="14" name="Shape 486"/>
          <p:cNvSpPr/>
          <p:nvPr/>
        </p:nvSpPr>
        <p:spPr>
          <a:xfrm>
            <a:off x="1571498" y="5793908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hape 487"/>
          <p:cNvSpPr/>
          <p:nvPr/>
        </p:nvSpPr>
        <p:spPr>
          <a:xfrm>
            <a:off x="1659324" y="5859127"/>
            <a:ext cx="58531" cy="10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Shape 490"/>
          <p:cNvSpPr/>
          <p:nvPr/>
        </p:nvSpPr>
        <p:spPr>
          <a:xfrm>
            <a:off x="1571498" y="6138071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Shape 491"/>
          <p:cNvSpPr/>
          <p:nvPr/>
        </p:nvSpPr>
        <p:spPr>
          <a:xfrm>
            <a:off x="1641243" y="6209743"/>
            <a:ext cx="108979" cy="88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4"/>
          </p:nvPr>
        </p:nvSpPr>
        <p:spPr>
          <a:xfrm>
            <a:off x="7613904" y="2808726"/>
            <a:ext cx="3054096" cy="305642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GB"/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08781" y="3313156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36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31286" y="3693782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62%</a:t>
            </a:r>
          </a:p>
        </p:txBody>
      </p:sp>
      <p:sp>
        <p:nvSpPr>
          <p:cNvPr id="43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967848" y="5810541"/>
            <a:ext cx="11868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agam_banda90</a:t>
            </a:r>
          </a:p>
        </p:txBody>
      </p:sp>
      <p:sp>
        <p:nvSpPr>
          <p:cNvPr id="44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967848" y="6163676"/>
            <a:ext cx="14154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banda_keren1990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903054" y="3539543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26" name="Rectangle 25"/>
          <p:cNvSpPr/>
          <p:nvPr userDrawn="1"/>
        </p:nvSpPr>
        <p:spPr>
          <a:xfrm>
            <a:off x="4903054" y="3538571"/>
            <a:ext cx="1628964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77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908781" y="3980285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78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888369" y="4360913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80" name="Rectangle 79"/>
          <p:cNvSpPr/>
          <p:nvPr userDrawn="1"/>
        </p:nvSpPr>
        <p:spPr>
          <a:xfrm>
            <a:off x="4903054" y="4206671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1" name="Rectangle 80"/>
          <p:cNvSpPr/>
          <p:nvPr userDrawn="1"/>
        </p:nvSpPr>
        <p:spPr>
          <a:xfrm>
            <a:off x="4903049" y="4205699"/>
            <a:ext cx="1197715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2" name="Text Placeholder 5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08781" y="4637570"/>
            <a:ext cx="1300320" cy="21154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buNone/>
              <a:defRPr sz="7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Adobe Photoshop</a:t>
            </a:r>
          </a:p>
        </p:txBody>
      </p:sp>
      <p:sp>
        <p:nvSpPr>
          <p:cNvPr id="83" name="Text Placeholder 5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700382" y="5018196"/>
            <a:ext cx="425367" cy="1655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85" name="Rectangle 84"/>
          <p:cNvSpPr/>
          <p:nvPr userDrawn="1"/>
        </p:nvSpPr>
        <p:spPr>
          <a:xfrm>
            <a:off x="4903054" y="4863958"/>
            <a:ext cx="2183551" cy="6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86" name="Rectangle 85"/>
          <p:cNvSpPr/>
          <p:nvPr userDrawn="1"/>
        </p:nvSpPr>
        <p:spPr>
          <a:xfrm>
            <a:off x="4903049" y="4862986"/>
            <a:ext cx="2016864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3" rIns="68584" bIns="34293" rtlCol="0" anchor="ctr"/>
          <a:lstStyle/>
          <a:p>
            <a:pPr algn="ctr"/>
            <a:endParaRPr lang="en-GB" sz="1725"/>
          </a:p>
        </p:txBody>
      </p:sp>
      <p:sp>
        <p:nvSpPr>
          <p:cNvPr id="34" name="Text Placeholder 5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5521" y="5810541"/>
            <a:ext cx="11868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agam_banda90</a:t>
            </a:r>
          </a:p>
        </p:txBody>
      </p:sp>
      <p:sp>
        <p:nvSpPr>
          <p:cNvPr id="37" name="Text Placeholder 5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5521" y="6163676"/>
            <a:ext cx="1415467" cy="19705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7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banda_keren1990</a:t>
            </a:r>
          </a:p>
        </p:txBody>
      </p:sp>
      <p:sp>
        <p:nvSpPr>
          <p:cNvPr id="29" name="Shape 486"/>
          <p:cNvSpPr/>
          <p:nvPr/>
        </p:nvSpPr>
        <p:spPr>
          <a:xfrm>
            <a:off x="4869172" y="5793908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Shape 1186"/>
          <p:cNvSpPr/>
          <p:nvPr userDrawn="1"/>
        </p:nvSpPr>
        <p:spPr>
          <a:xfrm>
            <a:off x="4922923" y="5843356"/>
            <a:ext cx="137669" cy="12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 algn="l">
              <a:lnSpc>
                <a:spcPct val="100000"/>
              </a:lnSpc>
              <a:spcBef>
                <a:spcPts val="3375"/>
              </a:spcBef>
              <a:defRPr sz="2500">
                <a:latin typeface="Aleo Light"/>
                <a:ea typeface="Aleo Light"/>
                <a:cs typeface="Aleo Light"/>
                <a:sym typeface="Aleo Light"/>
              </a:defRPr>
            </a:pPr>
            <a:endParaRPr sz="1876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Shape 490"/>
          <p:cNvSpPr/>
          <p:nvPr/>
        </p:nvSpPr>
        <p:spPr>
          <a:xfrm>
            <a:off x="4869172" y="6138071"/>
            <a:ext cx="238253" cy="240442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10" tIns="38110" rIns="38110" bIns="38110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Shape 384"/>
          <p:cNvSpPr/>
          <p:nvPr userDrawn="1"/>
        </p:nvSpPr>
        <p:spPr>
          <a:xfrm>
            <a:off x="4941972" y="6212124"/>
            <a:ext cx="95289" cy="9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82" tIns="28582" rIns="28582" bIns="28582" numCol="1" anchor="ctr">
            <a:noAutofit/>
          </a:bodyPr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290296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896753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549865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135077" y="206163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02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88488" y="1821006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13049" y="3733800"/>
            <a:ext cx="6708131" cy="182456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9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09968" y="2743200"/>
            <a:ext cx="2843784" cy="31089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-1"/>
            <a:ext cx="12192000" cy="5045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7" name="Rectangle 6"/>
          <p:cNvSpPr/>
          <p:nvPr userDrawn="1"/>
        </p:nvSpPr>
        <p:spPr>
          <a:xfrm>
            <a:off x="2" y="0"/>
            <a:ext cx="12191999" cy="5045294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509715" y="1572550"/>
            <a:ext cx="5617573" cy="3389114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1328640" y="1971593"/>
            <a:ext cx="3892641" cy="24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0"/>
          </p:nvPr>
        </p:nvSpPr>
        <p:spPr>
          <a:xfrm>
            <a:off x="1328639" y="1959007"/>
            <a:ext cx="3892643" cy="24605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04844" y="2286000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302356" y="4214532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2" name="Shape 700"/>
          <p:cNvSpPr/>
          <p:nvPr userDrawn="1"/>
        </p:nvSpPr>
        <p:spPr>
          <a:xfrm>
            <a:off x="1903625" y="2420438"/>
            <a:ext cx="310585" cy="4809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248628" y="2286000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28" name="Shape 697"/>
          <p:cNvSpPr/>
          <p:nvPr userDrawn="1"/>
        </p:nvSpPr>
        <p:spPr>
          <a:xfrm>
            <a:off x="1907362" y="4347383"/>
            <a:ext cx="306849" cy="48093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46140" y="4212945"/>
            <a:ext cx="853440" cy="85039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9"/>
            <a:ext cx="9144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458731" y="5144455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74136" y="428012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29" name="Shape 698"/>
          <p:cNvSpPr/>
          <p:nvPr userDrawn="1"/>
        </p:nvSpPr>
        <p:spPr>
          <a:xfrm>
            <a:off x="6952565" y="2420438"/>
            <a:ext cx="310585" cy="48093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0" name="Shape 699"/>
          <p:cNvSpPr/>
          <p:nvPr userDrawn="1"/>
        </p:nvSpPr>
        <p:spPr>
          <a:xfrm>
            <a:off x="6956300" y="4348970"/>
            <a:ext cx="306849" cy="48093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458727" y="541212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2474141" y="3224214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2474136" y="235988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2474136" y="349188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7499538" y="5144455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7514943" y="428012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7499533" y="541212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7514947" y="3224214"/>
            <a:ext cx="1600617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err="1"/>
              <a:t>Mr.</a:t>
            </a:r>
            <a:r>
              <a:rPr lang="en-GB"/>
              <a:t> </a:t>
            </a:r>
            <a:r>
              <a:rPr lang="en-GB" err="1"/>
              <a:t>Agem</a:t>
            </a:r>
            <a:endParaRPr lang="en-GB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7514943" y="2359888"/>
            <a:ext cx="356251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“ Body text here or </a:t>
            </a:r>
            <a:r>
              <a:rPr lang="en-US" err="1"/>
              <a:t>pokok</a:t>
            </a:r>
            <a:r>
              <a:rPr lang="en-US"/>
              <a:t> </a:t>
            </a:r>
            <a:r>
              <a:rPr lang="en-US" err="1"/>
              <a:t>jih</a:t>
            </a:r>
            <a:r>
              <a:rPr lang="en-US"/>
              <a:t> </a:t>
            </a:r>
            <a:r>
              <a:rPr lang="en-US" err="1"/>
              <a:t>lon</a:t>
            </a:r>
            <a:r>
              <a:rPr lang="en-US"/>
              <a:t> </a:t>
            </a:r>
            <a:r>
              <a:rPr lang="en-US" err="1"/>
              <a:t>puas</a:t>
            </a:r>
            <a:r>
              <a:rPr lang="en-US"/>
              <a:t> kali </a:t>
            </a:r>
            <a:r>
              <a:rPr lang="en-US" err="1"/>
              <a:t>nyoe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tamah</a:t>
            </a:r>
            <a:r>
              <a:rPr lang="en-US"/>
              <a:t> </a:t>
            </a:r>
            <a:r>
              <a:rPr lang="en-US" err="1"/>
              <a:t>ata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memet</a:t>
            </a:r>
            <a:r>
              <a:rPr lang="en-US"/>
              <a:t> </a:t>
            </a:r>
            <a:r>
              <a:rPr lang="en-US" err="1"/>
              <a:t>bacut</a:t>
            </a:r>
            <a:r>
              <a:rPr lang="en-US"/>
              <a:t> </a:t>
            </a:r>
            <a:r>
              <a:rPr lang="en-US" err="1"/>
              <a:t>nyang</a:t>
            </a:r>
            <a:r>
              <a:rPr lang="en-US"/>
              <a:t> </a:t>
            </a:r>
            <a:r>
              <a:rPr lang="en-US" err="1"/>
              <a:t>peunting</a:t>
            </a:r>
            <a:r>
              <a:rPr lang="en-US"/>
              <a:t> </a:t>
            </a:r>
            <a:r>
              <a:rPr lang="en-US" err="1"/>
              <a:t>olah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7514942" y="3491885"/>
            <a:ext cx="1584083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32" grpId="0" animBg="1"/>
      <p:bldP spid="64" grpId="0"/>
      <p:bldP spid="28" grpId="0" animBg="1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6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38748" y="3184500"/>
            <a:ext cx="2438747" cy="1640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7" name="Rectangle 6"/>
          <p:cNvSpPr/>
          <p:nvPr userDrawn="1"/>
        </p:nvSpPr>
        <p:spPr>
          <a:xfrm>
            <a:off x="7314507" y="3184500"/>
            <a:ext cx="2438747" cy="1640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8" name="Rectangle 7"/>
          <p:cNvSpPr/>
          <p:nvPr userDrawn="1"/>
        </p:nvSpPr>
        <p:spPr>
          <a:xfrm>
            <a:off x="0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9" name="Rectangle 8"/>
          <p:cNvSpPr/>
          <p:nvPr userDrawn="1"/>
        </p:nvSpPr>
        <p:spPr>
          <a:xfrm>
            <a:off x="4877496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10" name="Rectangle 9"/>
          <p:cNvSpPr/>
          <p:nvPr userDrawn="1"/>
        </p:nvSpPr>
        <p:spPr>
          <a:xfrm>
            <a:off x="9753252" y="4824750"/>
            <a:ext cx="2438747" cy="20332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9" tIns="43964" rIns="87929" bIns="43964" rtlCol="0" anchor="ctr"/>
          <a:lstStyle/>
          <a:p>
            <a:pPr algn="ctr"/>
            <a:endParaRPr lang="en-US" sz="2326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4800600"/>
            <a:ext cx="2438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876800" y="4800600"/>
            <a:ext cx="2438400" cy="2057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753600" y="4800600"/>
            <a:ext cx="2438400" cy="2057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756699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56699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489943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89943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25907" y="401251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5907" y="2209769"/>
            <a:ext cx="3210380" cy="17373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939606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Shape 575"/>
          <p:cNvSpPr/>
          <p:nvPr userDrawn="1"/>
        </p:nvSpPr>
        <p:spPr>
          <a:xfrm>
            <a:off x="1232324" y="1894292"/>
            <a:ext cx="232169" cy="1113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5" name="Shape 576"/>
          <p:cNvSpPr/>
          <p:nvPr userDrawn="1"/>
        </p:nvSpPr>
        <p:spPr>
          <a:xfrm>
            <a:off x="4491789" y="1894292"/>
            <a:ext cx="232169" cy="11134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Shape 577"/>
          <p:cNvSpPr/>
          <p:nvPr userDrawn="1"/>
        </p:nvSpPr>
        <p:spPr>
          <a:xfrm>
            <a:off x="7763650" y="1894292"/>
            <a:ext cx="232169" cy="11134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7" name="Shape 578"/>
          <p:cNvSpPr/>
          <p:nvPr userDrawn="1"/>
        </p:nvSpPr>
        <p:spPr>
          <a:xfrm>
            <a:off x="1232324" y="5924011"/>
            <a:ext cx="232169" cy="13471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8" name="Shape 579"/>
          <p:cNvSpPr/>
          <p:nvPr userDrawn="1"/>
        </p:nvSpPr>
        <p:spPr>
          <a:xfrm>
            <a:off x="4491789" y="5924011"/>
            <a:ext cx="232169" cy="13471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9" name="Shape 580"/>
          <p:cNvSpPr/>
          <p:nvPr userDrawn="1"/>
        </p:nvSpPr>
        <p:spPr>
          <a:xfrm>
            <a:off x="7763650" y="5924011"/>
            <a:ext cx="232169" cy="1347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675253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939606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675253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191065" y="1783084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191065" y="5845373"/>
            <a:ext cx="1689937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163075" y="2362200"/>
            <a:ext cx="2672869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163077" y="4041885"/>
            <a:ext cx="2672871" cy="158858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369380" y="4041887"/>
            <a:ext cx="2668841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6203" y="2362200"/>
            <a:ext cx="2675196" cy="158858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0370" y="3026462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21" name="Shape 717"/>
          <p:cNvSpPr/>
          <p:nvPr userDrawn="1"/>
        </p:nvSpPr>
        <p:spPr>
          <a:xfrm>
            <a:off x="8835947" y="4434597"/>
            <a:ext cx="166780" cy="8441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1" name="Shape 723"/>
          <p:cNvSpPr/>
          <p:nvPr userDrawn="1"/>
        </p:nvSpPr>
        <p:spPr>
          <a:xfrm>
            <a:off x="3205777" y="2734380"/>
            <a:ext cx="166780" cy="844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2" name="Shape 724"/>
          <p:cNvSpPr/>
          <p:nvPr userDrawn="1"/>
        </p:nvSpPr>
        <p:spPr>
          <a:xfrm>
            <a:off x="8835947" y="2734380"/>
            <a:ext cx="166780" cy="84413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53" name="Shape 735"/>
          <p:cNvSpPr/>
          <p:nvPr userDrawn="1"/>
        </p:nvSpPr>
        <p:spPr>
          <a:xfrm>
            <a:off x="3205777" y="4434597"/>
            <a:ext cx="166780" cy="84413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664838" y="2719934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370370" y="4726680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664838" y="4420152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9297234" y="3026462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9297237" y="2719934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9297234" y="4726680"/>
            <a:ext cx="1524397" cy="83820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</a:t>
            </a:r>
          </a:p>
          <a:p>
            <a:pPr lvl="0"/>
            <a:endParaRPr lang="en-US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9297237" y="4420152"/>
            <a:ext cx="122993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627" y="2006224"/>
            <a:ext cx="10704395" cy="41638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6" y="6096004"/>
            <a:ext cx="9296092" cy="76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3" tIns="34297" rIns="68593" bIns="34297" rtlCol="0" anchor="ctr"/>
          <a:lstStyle/>
          <a:p>
            <a:pPr algn="ctr"/>
            <a:endParaRPr lang="en-US" sz="1725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7" y="2061941"/>
            <a:ext cx="2388879" cy="238887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904562" y="2061942"/>
            <a:ext cx="2388879" cy="238888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801982" y="2061946"/>
            <a:ext cx="2388877" cy="23888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53391" y="4510425"/>
            <a:ext cx="2388791" cy="23475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55967" y="4507680"/>
            <a:ext cx="2388791" cy="235032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535812"/>
          </a:xfrm>
        </p:spPr>
        <p:txBody>
          <a:bodyPr>
            <a:noAutofit/>
          </a:bodyPr>
          <a:lstStyle>
            <a:lvl1pPr algn="ctr">
              <a:defRPr sz="2026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996519"/>
            <a:ext cx="9144000" cy="24808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2455879" y="2061941"/>
            <a:ext cx="2388879" cy="238887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1146" y="4510335"/>
            <a:ext cx="2388879" cy="234766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3" name="Shape 587"/>
          <p:cNvSpPr/>
          <p:nvPr userDrawn="1"/>
        </p:nvSpPr>
        <p:spPr>
          <a:xfrm>
            <a:off x="7353303" y="2061941"/>
            <a:ext cx="2388879" cy="238887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4904562" y="4510335"/>
            <a:ext cx="2388879" cy="234766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9801986" y="4510335"/>
            <a:ext cx="2388879" cy="234766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grpSp>
        <p:nvGrpSpPr>
          <p:cNvPr id="3" name="Group 599"/>
          <p:cNvGrpSpPr/>
          <p:nvPr userDrawn="1"/>
        </p:nvGrpSpPr>
        <p:grpSpPr>
          <a:xfrm>
            <a:off x="2800649" y="2053956"/>
            <a:ext cx="512929" cy="512930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4" name="Group 605"/>
          <p:cNvGrpSpPr/>
          <p:nvPr userDrawn="1"/>
        </p:nvGrpSpPr>
        <p:grpSpPr>
          <a:xfrm>
            <a:off x="7701070" y="2053956"/>
            <a:ext cx="512929" cy="512930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5" name="Group 611"/>
          <p:cNvGrpSpPr/>
          <p:nvPr userDrawn="1"/>
        </p:nvGrpSpPr>
        <p:grpSpPr>
          <a:xfrm>
            <a:off x="10149784" y="4507677"/>
            <a:ext cx="512929" cy="512930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6" name="Group 617"/>
          <p:cNvGrpSpPr/>
          <p:nvPr userDrawn="1"/>
        </p:nvGrpSpPr>
        <p:grpSpPr>
          <a:xfrm>
            <a:off x="5249480" y="4507677"/>
            <a:ext cx="512929" cy="512930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grpSp>
        <p:nvGrpSpPr>
          <p:cNvPr id="7" name="Group 623"/>
          <p:cNvGrpSpPr/>
          <p:nvPr userDrawn="1"/>
        </p:nvGrpSpPr>
        <p:grpSpPr>
          <a:xfrm>
            <a:off x="348942" y="4507677"/>
            <a:ext cx="512929" cy="512930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1"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760608" y="2872114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760611" y="317696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7661029" y="2872114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7661029" y="317696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10109740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0109743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309015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309018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5209436" y="5295853"/>
            <a:ext cx="1871768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5209438" y="5600700"/>
            <a:ext cx="1924031" cy="1143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4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67341" y="0"/>
            <a:ext cx="6324659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829962" y="4442694"/>
            <a:ext cx="2576945" cy="169949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86762" y="811574"/>
            <a:ext cx="2576945" cy="169949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86761" y="2689199"/>
            <a:ext cx="2576945" cy="345298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829964" y="811574"/>
            <a:ext cx="2576945" cy="34529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58353" y="1699657"/>
            <a:ext cx="2286596" cy="228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8" y="1709922"/>
            <a:ext cx="4695167" cy="469087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3" y="4085505"/>
            <a:ext cx="2286596" cy="228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398086" y="1683330"/>
            <a:ext cx="2286596" cy="228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12" name="Rectangle 11"/>
          <p:cNvSpPr/>
          <p:nvPr userDrawn="1"/>
        </p:nvSpPr>
        <p:spPr>
          <a:xfrm>
            <a:off x="3781687" y="4100945"/>
            <a:ext cx="2286596" cy="2286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</p:spTree>
    <p:extLst>
      <p:ext uri="{BB962C8B-B14F-4D97-AF65-F5344CB8AC3E}">
        <p14:creationId xmlns:p14="http://schemas.microsoft.com/office/powerpoint/2010/main" val="16283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5440"/>
            <a:ext cx="12192000" cy="1813560"/>
          </a:xfrm>
        </p:spPr>
        <p:txBody>
          <a:bodyPr>
            <a:normAutofit/>
          </a:bodyPr>
          <a:lstStyle>
            <a:lvl1pPr>
              <a:defRPr sz="112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0E9E46-55B4-42E4-A546-AA3F969F8B6D}"/>
              </a:ext>
            </a:extLst>
          </p:cNvPr>
          <p:cNvSpPr/>
          <p:nvPr userDrawn="1"/>
        </p:nvSpPr>
        <p:spPr>
          <a:xfrm>
            <a:off x="144780" y="148590"/>
            <a:ext cx="11902440" cy="6560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FB967-0581-4346-9CD3-A561F10F1176}"/>
              </a:ext>
            </a:extLst>
          </p:cNvPr>
          <p:cNvSpPr/>
          <p:nvPr userDrawn="1"/>
        </p:nvSpPr>
        <p:spPr>
          <a:xfrm>
            <a:off x="11193779" y="141168"/>
            <a:ext cx="720000" cy="262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AC49-6886-417A-B1B4-8D51289E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6F37-7851-449C-954A-4648488924EA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51B52-2C72-4F1A-95A3-BC28FB99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D4D2-A4D4-457B-992F-B717366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59" y="135136"/>
            <a:ext cx="559979" cy="274955"/>
          </a:xfr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DCCD5-7A27-4A07-81D3-411B661C71A7}"/>
              </a:ext>
            </a:extLst>
          </p:cNvPr>
          <p:cNvSpPr txBox="1"/>
          <p:nvPr userDrawn="1"/>
        </p:nvSpPr>
        <p:spPr>
          <a:xfrm>
            <a:off x="11237030" y="14950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00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9143A3-85A2-4DD6-8002-6900D831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405" y="1658938"/>
            <a:ext cx="10791190" cy="2455862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F51C49-0036-4204-9B57-95AAC2F1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95724"/>
            <a:ext cx="10515600" cy="98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1A47D85-81C8-43FF-9C42-3F48D6FDA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60" y="115887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16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ounded Rectangle 8"/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60960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356360" y="1901190"/>
            <a:ext cx="1980000" cy="1980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356360" y="4279265"/>
            <a:ext cx="1980000" cy="1980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E81DD9B-D995-4873-9379-170B9C65E5B6}"/>
              </a:ext>
            </a:extLst>
          </p:cNvPr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927D29-7B80-4C4D-9B85-29BF9A34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3DC5132-9E0B-4196-B150-989A159D7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693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ounded Rectangle 8"/>
          <p:cNvSpPr/>
          <p:nvPr userDrawn="1"/>
        </p:nvSpPr>
        <p:spPr>
          <a:xfrm>
            <a:off x="5394000" y="0"/>
            <a:ext cx="1404000" cy="85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1D3AD-0013-44BE-BBED-CE8F192A7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B64958-A214-45A0-8EFC-541E23043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3F5650-51F6-4ABD-B4B2-5E8D526C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90F3-F5E0-4800-9206-9DDB8461C31E}" type="datetimeFigureOut">
              <a:rPr lang="es-CO" smtClean="0"/>
              <a:t>18/01/2023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EBB0A4-B0C5-408A-A4E1-4FB6F910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08E3E-166D-4FC7-BDE6-DDF2AF7A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E4A7-8DE4-478F-8FFB-1F50616D9E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081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5095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8440" r="6203" b="10137"/>
          <a:stretch/>
        </p:blipFill>
        <p:spPr>
          <a:xfrm rot="16200000">
            <a:off x="1972459" y="1093846"/>
            <a:ext cx="3478736" cy="4423113"/>
          </a:xfrm>
          <a:prstGeom prst="rect">
            <a:avLst/>
          </a:prstGeom>
          <a:effectLst/>
        </p:spPr>
      </p:pic>
      <p:sp>
        <p:nvSpPr>
          <p:cNvPr id="30" name="Rectangle 29"/>
          <p:cNvSpPr>
            <a:spLocks noChangeAspect="1"/>
          </p:cNvSpPr>
          <p:nvPr userDrawn="1"/>
        </p:nvSpPr>
        <p:spPr>
          <a:xfrm>
            <a:off x="2002973" y="2061576"/>
            <a:ext cx="3341481" cy="2445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5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2002973" y="2061576"/>
            <a:ext cx="3341481" cy="2445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72579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18536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96004" y="4343400"/>
            <a:ext cx="731520" cy="65836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17929" y="1867007"/>
            <a:ext cx="4146101" cy="221834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6"/>
          <p:cNvSpPr/>
          <p:nvPr/>
        </p:nvSpPr>
        <p:spPr>
          <a:xfrm>
            <a:off x="1213138" y="4643325"/>
            <a:ext cx="4330293" cy="1437437"/>
          </a:xfrm>
          <a:prstGeom prst="rect">
            <a:avLst/>
          </a:prstGeom>
          <a:solidFill>
            <a:srgbClr val="254061"/>
          </a:solidFill>
          <a:ln w="12700" cap="flat">
            <a:noFill/>
            <a:miter lim="400000"/>
          </a:ln>
          <a:effectLst/>
        </p:spPr>
        <p:txBody>
          <a:bodyPr wrap="square" lIns="48849" tIns="48849" rIns="48849" bIns="48849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5" name="Shape 217"/>
          <p:cNvSpPr/>
          <p:nvPr/>
        </p:nvSpPr>
        <p:spPr>
          <a:xfrm>
            <a:off x="4718768" y="4920665"/>
            <a:ext cx="323203" cy="30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16923" extrusionOk="0">
                <a:moveTo>
                  <a:pt x="20819" y="3166"/>
                </a:moveTo>
                <a:cubicBezTo>
                  <a:pt x="7236" y="7712"/>
                  <a:pt x="12737" y="-4524"/>
                  <a:pt x="2202" y="1917"/>
                </a:cubicBezTo>
                <a:lnTo>
                  <a:pt x="0" y="2579"/>
                </a:lnTo>
                <a:lnTo>
                  <a:pt x="4363" y="16923"/>
                </a:lnTo>
                <a:lnTo>
                  <a:pt x="6767" y="16923"/>
                </a:lnTo>
                <a:lnTo>
                  <a:pt x="4629" y="9897"/>
                </a:lnTo>
                <a:cubicBezTo>
                  <a:pt x="14029" y="3309"/>
                  <a:pt x="10224" y="17076"/>
                  <a:pt x="21342" y="3569"/>
                </a:cubicBezTo>
                <a:cubicBezTo>
                  <a:pt x="21600" y="3255"/>
                  <a:pt x="21254" y="3020"/>
                  <a:pt x="20819" y="316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964" tIns="43964" rIns="43964" bIns="43964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7" name="Picture Placeholder 2"/>
          <p:cNvSpPr>
            <a:spLocks noGrp="1"/>
          </p:cNvSpPr>
          <p:nvPr userDrawn="1">
            <p:ph type="pic" sz="quarter" idx="25"/>
          </p:nvPr>
        </p:nvSpPr>
        <p:spPr>
          <a:xfrm>
            <a:off x="1685548" y="4226863"/>
            <a:ext cx="1877568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11" name="Shape 213"/>
          <p:cNvSpPr/>
          <p:nvPr userDrawn="1"/>
        </p:nvSpPr>
        <p:spPr>
          <a:xfrm>
            <a:off x="1213138" y="2573437"/>
            <a:ext cx="4330293" cy="1437437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8849" tIns="48849" rIns="48849" bIns="48849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12" name="Shape 214"/>
          <p:cNvSpPr/>
          <p:nvPr userDrawn="1"/>
        </p:nvSpPr>
        <p:spPr>
          <a:xfrm>
            <a:off x="4718768" y="2851800"/>
            <a:ext cx="323203" cy="309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1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964" tIns="43964" rIns="43964" bIns="43964" numCol="1" anchor="ctr">
            <a:noAutofit/>
          </a:bodyPr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1"/>
          </a:p>
        </p:txBody>
      </p:sp>
      <p:sp>
        <p:nvSpPr>
          <p:cNvPr id="26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1685904" y="2157589"/>
            <a:ext cx="1877568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/>
          </a:p>
        </p:txBody>
      </p:sp>
      <p:sp>
        <p:nvSpPr>
          <p:cNvPr id="9" name="Content Placeholder 20"/>
          <p:cNvSpPr>
            <a:spLocks noGrp="1"/>
          </p:cNvSpPr>
          <p:nvPr userDrawn="1">
            <p:ph sz="quarter" idx="16" hasCustomPrompt="1"/>
          </p:nvPr>
        </p:nvSpPr>
        <p:spPr>
          <a:xfrm>
            <a:off x="6089225" y="2667000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89222" y="3048001"/>
            <a:ext cx="5265949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endParaRPr lang="en-US"/>
          </a:p>
        </p:txBody>
      </p:sp>
      <p:sp>
        <p:nvSpPr>
          <p:cNvPr id="24" name="Content Placeholder 20"/>
          <p:cNvSpPr>
            <a:spLocks noGrp="1"/>
          </p:cNvSpPr>
          <p:nvPr userDrawn="1">
            <p:ph sz="quarter" idx="22" hasCustomPrompt="1"/>
          </p:nvPr>
        </p:nvSpPr>
        <p:spPr>
          <a:xfrm>
            <a:off x="6096003" y="4754362"/>
            <a:ext cx="2972575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096000" y="5135362"/>
            <a:ext cx="5265949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err="1"/>
              <a:t>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doloremquudantium</a:t>
            </a:r>
            <a:r>
              <a:rPr lang="en-US"/>
              <a:t>, </a:t>
            </a:r>
            <a:r>
              <a:rPr lang="en-US" err="1"/>
              <a:t>totamconseSed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8" tIns="58604" rIns="117208" bIns="586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208" tIns="58604" rIns="117208" bIns="586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C15F-C0F1-4D36-8735-275B51627F31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2289-4012-4053-9770-FE82CEB951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1" r:id="rId3"/>
    <p:sldLayoutId id="2147483651" r:id="rId4"/>
    <p:sldLayoutId id="2147483699" r:id="rId5"/>
    <p:sldLayoutId id="2147483662" r:id="rId6"/>
    <p:sldLayoutId id="2147483653" r:id="rId7"/>
    <p:sldLayoutId id="2147483655" r:id="rId8"/>
    <p:sldLayoutId id="2147483649" r:id="rId9"/>
    <p:sldLayoutId id="2147483652" r:id="rId10"/>
    <p:sldLayoutId id="2147483700" r:id="rId11"/>
    <p:sldLayoutId id="2147483683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50" r:id="rId23"/>
    <p:sldLayoutId id="2147483656" r:id="rId24"/>
    <p:sldLayoutId id="2147483657" r:id="rId25"/>
    <p:sldLayoutId id="2147483658" r:id="rId26"/>
    <p:sldLayoutId id="2147483669" r:id="rId27"/>
    <p:sldLayoutId id="2147483659" r:id="rId28"/>
    <p:sldLayoutId id="2147483698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81" r:id="rId36"/>
    <p:sldLayoutId id="2147483680" r:id="rId37"/>
    <p:sldLayoutId id="2147483682" r:id="rId38"/>
    <p:sldLayoutId id="2147483684" r:id="rId39"/>
    <p:sldLayoutId id="2147483701" r:id="rId40"/>
    <p:sldLayoutId id="2147483703" r:id="rId41"/>
    <p:sldLayoutId id="2147483704" r:id="rId42"/>
    <p:sldLayoutId id="2147483707" r:id="rId43"/>
    <p:sldLayoutId id="2147483708" r:id="rId44"/>
  </p:sldLayoutIdLst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xStyles>
    <p:titleStyle>
      <a:lvl1pPr algn="ctr" defTabSz="879293" rtl="0" eaLnBrk="1" latinLnBrk="0" hangingPunct="1">
        <a:spcBef>
          <a:spcPct val="0"/>
        </a:spcBef>
        <a:buNone/>
        <a:defRPr sz="4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735" indent="-329735" algn="l" defTabSz="879293" rtl="0" eaLnBrk="1" latinLnBrk="0" hangingPunct="1">
        <a:spcBef>
          <a:spcPct val="20000"/>
        </a:spcBef>
        <a:buFont typeface="Arial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14425" indent="-274779" algn="l" defTabSz="879293" rtl="0" eaLnBrk="1" latinLnBrk="0" hangingPunct="1">
        <a:spcBef>
          <a:spcPct val="20000"/>
        </a:spcBef>
        <a:buFont typeface="Arial" pitchFamily="34" charset="0"/>
        <a:buChar char="–"/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099116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538762" indent="-219823" algn="l" defTabSz="879293" rtl="0" eaLnBrk="1" latinLnBrk="0" hangingPunct="1">
        <a:spcBef>
          <a:spcPct val="20000"/>
        </a:spcBef>
        <a:buFont typeface="Arial" pitchFamily="34" charset="0"/>
        <a:buChar char="–"/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78409" indent="-219823" algn="l" defTabSz="879293" rtl="0" eaLnBrk="1" latinLnBrk="0" hangingPunct="1">
        <a:spcBef>
          <a:spcPct val="20000"/>
        </a:spcBef>
        <a:buFont typeface="Arial" pitchFamily="34" charset="0"/>
        <a:buChar char="»"/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18055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857702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297348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736995" indent="-219823" algn="l" defTabSz="879293" rtl="0" eaLnBrk="1" latinLnBrk="0" hangingPunct="1">
        <a:spcBef>
          <a:spcPct val="20000"/>
        </a:spcBef>
        <a:buFont typeface="Arial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439646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79293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18939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8586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98232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37879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77525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517172" algn="l" defTabSz="879293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4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png"/><Relationship Id="rId2" Type="http://schemas.openxmlformats.org/officeDocument/2006/relationships/diagramData" Target="../diagrams/data2.xml"/><Relationship Id="rId16" Type="http://schemas.openxmlformats.org/officeDocument/2006/relationships/image" Target="../media/image56.svg"/><Relationship Id="rId20" Type="http://schemas.openxmlformats.org/officeDocument/2006/relationships/image" Target="../media/image59.jpg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9.jpg"/><Relationship Id="rId4" Type="http://schemas.openxmlformats.org/officeDocument/2006/relationships/image" Target="../media/image64.sv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ujer, tabla, gente, computer&#10;&#10;Descripción generada automáticamente">
            <a:extLst>
              <a:ext uri="{FF2B5EF4-FFF2-40B4-BE49-F238E27FC236}">
                <a16:creationId xmlns:a16="http://schemas.microsoft.com/office/drawing/2014/main" id="{0212924A-4548-49F0-A5F5-5FCE0FC3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736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ortar rectángulo de una esquina 8">
            <a:extLst>
              <a:ext uri="{FF2B5EF4-FFF2-40B4-BE49-F238E27FC236}">
                <a16:creationId xmlns:a16="http://schemas.microsoft.com/office/drawing/2014/main" id="{0113E21C-6F6F-440A-8868-EC74F672E141}"/>
              </a:ext>
            </a:extLst>
          </p:cNvPr>
          <p:cNvSpPr/>
          <p:nvPr/>
        </p:nvSpPr>
        <p:spPr>
          <a:xfrm>
            <a:off x="0" y="3456709"/>
            <a:ext cx="8305800" cy="1605347"/>
          </a:xfrm>
          <a:prstGeom prst="snip1Rect">
            <a:avLst/>
          </a:prstGeom>
          <a:solidFill>
            <a:srgbClr val="0020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25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4CD10D7-B915-4712-8E07-5E5EDA36B08A}"/>
              </a:ext>
            </a:extLst>
          </p:cNvPr>
          <p:cNvSpPr txBox="1"/>
          <p:nvPr/>
        </p:nvSpPr>
        <p:spPr>
          <a:xfrm>
            <a:off x="-245869" y="4357855"/>
            <a:ext cx="8508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Myriad Pro" panose="020B0503030403020204" pitchFamily="34" charset="0"/>
                <a:ea typeface="Arial Rounded MT Bold" charset="0"/>
                <a:cs typeface="Arial Rounded MT Bold" charset="0"/>
              </a:rPr>
              <a:t>SICOF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CB8DC9-6BD0-46EF-B4FF-55014CF8815E}"/>
              </a:ext>
            </a:extLst>
          </p:cNvPr>
          <p:cNvSpPr txBox="1"/>
          <p:nvPr/>
        </p:nvSpPr>
        <p:spPr>
          <a:xfrm>
            <a:off x="468800" y="3473424"/>
            <a:ext cx="7305444" cy="96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yriad Pro" panose="020B0503030403020204" pitchFamily="34" charset="0"/>
                <a:ea typeface="Arial Rounded MT Bold" charset="0"/>
                <a:cs typeface="Arial Rounded MT Bold" charset="0"/>
              </a:rPr>
              <a:t>Subsistema de Administración del Riesgo de Corrupción, Opacidad y Fraude</a:t>
            </a:r>
          </a:p>
        </p:txBody>
      </p:sp>
    </p:spTree>
    <p:extLst>
      <p:ext uri="{BB962C8B-B14F-4D97-AF65-F5344CB8AC3E}">
        <p14:creationId xmlns:p14="http://schemas.microsoft.com/office/powerpoint/2010/main" val="15609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C702C25-1025-4D9F-8D5F-8F769209AEDA}"/>
              </a:ext>
            </a:extLst>
          </p:cNvPr>
          <p:cNvGrpSpPr/>
          <p:nvPr/>
        </p:nvGrpSpPr>
        <p:grpSpPr>
          <a:xfrm>
            <a:off x="9105900" y="1519332"/>
            <a:ext cx="2640895" cy="2898482"/>
            <a:chOff x="834345" y="1128710"/>
            <a:chExt cx="3664236" cy="4967073"/>
          </a:xfrm>
        </p:grpSpPr>
        <p:graphicFrame>
          <p:nvGraphicFramePr>
            <p:cNvPr id="10" name="Marcador de contenido 3">
              <a:extLst>
                <a:ext uri="{FF2B5EF4-FFF2-40B4-BE49-F238E27FC236}">
                  <a16:creationId xmlns:a16="http://schemas.microsoft.com/office/drawing/2014/main" id="{4F0581A7-61EC-44CB-866C-24C907783C8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3499017"/>
                </p:ext>
              </p:extLst>
            </p:nvPr>
          </p:nvGraphicFramePr>
          <p:xfrm>
            <a:off x="834345" y="1546968"/>
            <a:ext cx="3273829" cy="45488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BC15BC8-8F24-4167-9994-5F1ECF728A2B}"/>
                </a:ext>
              </a:extLst>
            </p:cNvPr>
            <p:cNvSpPr txBox="1"/>
            <p:nvPr/>
          </p:nvSpPr>
          <p:spPr>
            <a:xfrm>
              <a:off x="1271136" y="1128710"/>
              <a:ext cx="3227445" cy="44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TERCEROS</a:t>
              </a: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BC8EE6B-43DB-49C3-872F-50D2A9F93DA5}"/>
              </a:ext>
            </a:extLst>
          </p:cNvPr>
          <p:cNvSpPr/>
          <p:nvPr/>
        </p:nvSpPr>
        <p:spPr>
          <a:xfrm>
            <a:off x="621595" y="452531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¿ CUÁLES SON NUESTROS FACTORES DE RIESGO ?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400B600-84D9-4993-AA90-46B1C03CDDA9}"/>
              </a:ext>
            </a:extLst>
          </p:cNvPr>
          <p:cNvGrpSpPr/>
          <p:nvPr/>
        </p:nvGrpSpPr>
        <p:grpSpPr>
          <a:xfrm>
            <a:off x="4213562" y="2013462"/>
            <a:ext cx="3764875" cy="2443395"/>
            <a:chOff x="343299" y="1883252"/>
            <a:chExt cx="3764875" cy="303024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B12503D-C38F-4FA6-9FBA-72883A2E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3299" y="1883252"/>
              <a:ext cx="3764875" cy="2583966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482618A-076E-4430-972B-9A019015E81A}"/>
                </a:ext>
              </a:extLst>
            </p:cNvPr>
            <p:cNvSpPr txBox="1"/>
            <p:nvPr/>
          </p:nvSpPr>
          <p:spPr>
            <a:xfrm>
              <a:off x="621595" y="4467218"/>
              <a:ext cx="339690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RECURSO HUMANO</a:t>
              </a:r>
            </a:p>
          </p:txBody>
        </p:sp>
      </p:grpSp>
      <p:sp>
        <p:nvSpPr>
          <p:cNvPr id="3" name="AutoShape 2" descr="edificio del hospital de la ciudad con reflexión&#10; Ilustración De Stock">
            <a:extLst>
              <a:ext uri="{FF2B5EF4-FFF2-40B4-BE49-F238E27FC236}">
                <a16:creationId xmlns:a16="http://schemas.microsoft.com/office/drawing/2014/main" id="{85106874-24B6-4A06-8BB8-C1CDDC271A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AutoShape 4" descr="Proceso Negocio Diagrama Abstracto Con Engranajes Iconos Concepto Tecnología Flujo Fotos De Stock Sin Royalties Gratis">
            <a:extLst>
              <a:ext uri="{FF2B5EF4-FFF2-40B4-BE49-F238E27FC236}">
                <a16:creationId xmlns:a16="http://schemas.microsoft.com/office/drawing/2014/main" id="{613F4F77-7EAC-4162-8A4D-BD6C83D80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964E5B6-3954-47E8-A992-9BB9AC13C799}"/>
              </a:ext>
            </a:extLst>
          </p:cNvPr>
          <p:cNvGrpSpPr/>
          <p:nvPr/>
        </p:nvGrpSpPr>
        <p:grpSpPr>
          <a:xfrm>
            <a:off x="7329878" y="4930264"/>
            <a:ext cx="4953693" cy="1610139"/>
            <a:chOff x="7329878" y="4930264"/>
            <a:chExt cx="4953693" cy="161013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52DFB6F-8F28-42F5-A721-10C93DEB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29878" y="4930264"/>
              <a:ext cx="2415209" cy="1610139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881B54D-4EAE-420B-BBEC-352713D437FD}"/>
                </a:ext>
              </a:extLst>
            </p:cNvPr>
            <p:cNvSpPr txBox="1"/>
            <p:nvPr/>
          </p:nvSpPr>
          <p:spPr>
            <a:xfrm>
              <a:off x="9745087" y="5512195"/>
              <a:ext cx="25384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TECNOLOGIA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33D5F40-EA79-4090-A9A8-C1B462E56983}"/>
              </a:ext>
            </a:extLst>
          </p:cNvPr>
          <p:cNvGrpSpPr/>
          <p:nvPr/>
        </p:nvGrpSpPr>
        <p:grpSpPr>
          <a:xfrm>
            <a:off x="343602" y="1340360"/>
            <a:ext cx="3512883" cy="3077454"/>
            <a:chOff x="343602" y="1340360"/>
            <a:chExt cx="3512883" cy="30774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A5B46-C3E8-43EC-BF76-61143013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094" y="1763402"/>
              <a:ext cx="3009900" cy="2654412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3339B364-2A60-4B5A-9AE7-E727E3277944}"/>
                </a:ext>
              </a:extLst>
            </p:cNvPr>
            <p:cNvSpPr txBox="1"/>
            <p:nvPr/>
          </p:nvSpPr>
          <p:spPr>
            <a:xfrm>
              <a:off x="343602" y="1340360"/>
              <a:ext cx="351288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INFRAESTRUCTURA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F544518-370C-4F83-A5A9-C54A994BF06D}"/>
              </a:ext>
            </a:extLst>
          </p:cNvPr>
          <p:cNvGrpSpPr/>
          <p:nvPr/>
        </p:nvGrpSpPr>
        <p:grpSpPr>
          <a:xfrm>
            <a:off x="179525" y="4919890"/>
            <a:ext cx="5308544" cy="1747742"/>
            <a:chOff x="179525" y="4919890"/>
            <a:chExt cx="5308544" cy="1747742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3A9B872-44A5-45EC-9805-2C5954D3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76363" y="4919890"/>
              <a:ext cx="3111706" cy="1747742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0E8F3F1-3396-4219-968B-E30792380252}"/>
                </a:ext>
              </a:extLst>
            </p:cNvPr>
            <p:cNvSpPr txBox="1"/>
            <p:nvPr/>
          </p:nvSpPr>
          <p:spPr>
            <a:xfrm>
              <a:off x="179525" y="5443841"/>
              <a:ext cx="219683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PROCESOS</a:t>
              </a: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3B7B5FEF-8FD9-48BE-AD8F-845A8B5938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cxnSp>
        <p:nvCxnSpPr>
          <p:cNvPr id="40" name="Straight Connector 16">
            <a:extLst>
              <a:ext uri="{FF2B5EF4-FFF2-40B4-BE49-F238E27FC236}">
                <a16:creationId xmlns:a16="http://schemas.microsoft.com/office/drawing/2014/main" id="{4756EC04-8FE5-419D-943B-8D888CFB50CE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BEDA9F5-E2CA-4BD5-B68F-2F34733B80D8}"/>
              </a:ext>
            </a:extLst>
          </p:cNvPr>
          <p:cNvSpPr/>
          <p:nvPr/>
        </p:nvSpPr>
        <p:spPr>
          <a:xfrm>
            <a:off x="5981140" y="1278624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FFDA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Control de Riesgos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15BD8FB-2082-447F-B00C-E700EF07F777}"/>
              </a:ext>
            </a:extLst>
          </p:cNvPr>
          <p:cNvSpPr/>
          <p:nvPr/>
        </p:nvSpPr>
        <p:spPr>
          <a:xfrm>
            <a:off x="8153856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A8C4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Monitoreo de Riesgo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A251122-4FF2-4CC9-A5DC-EE0DCAF344AA}"/>
              </a:ext>
            </a:extLst>
          </p:cNvPr>
          <p:cNvSpPr/>
          <p:nvPr/>
        </p:nvSpPr>
        <p:spPr>
          <a:xfrm>
            <a:off x="3627133" y="1288563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Medición de Riesgos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2E5C0F1-A75D-435F-945B-7F13F3E98767}"/>
              </a:ext>
            </a:extLst>
          </p:cNvPr>
          <p:cNvSpPr/>
          <p:nvPr/>
        </p:nvSpPr>
        <p:spPr>
          <a:xfrm>
            <a:off x="1341033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0 w 2306603"/>
              <a:gd name="connsiteY5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0" y="0"/>
                </a:lnTo>
                <a:close/>
              </a:path>
            </a:pathLst>
          </a:custGeom>
          <a:solidFill>
            <a:srgbClr val="F6B6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5466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Identificación de Riesgos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A82A664-E4FA-46F8-BCE9-6BCD680A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" y="5965226"/>
            <a:ext cx="1686891" cy="889037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DC44F5E-1B34-46C6-8AB1-A7B7F37CC7B0}"/>
              </a:ext>
            </a:extLst>
          </p:cNvPr>
          <p:cNvCxnSpPr>
            <a:cxnSpLocks/>
          </p:cNvCxnSpPr>
          <p:nvPr/>
        </p:nvCxnSpPr>
        <p:spPr>
          <a:xfrm>
            <a:off x="141356" y="775252"/>
            <a:ext cx="5636591" cy="281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94DB80B4-947F-4B83-8532-58FCBB549D26}"/>
              </a:ext>
            </a:extLst>
          </p:cNvPr>
          <p:cNvSpPr txBox="1">
            <a:spLocks/>
          </p:cNvSpPr>
          <p:nvPr/>
        </p:nvSpPr>
        <p:spPr>
          <a:xfrm>
            <a:off x="-279952" y="-166471"/>
            <a:ext cx="11582400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BUENAS PRÁCTICAS: </a:t>
            </a:r>
            <a:r>
              <a:rPr lang="en-US" sz="3600" b="1" dirty="0">
                <a:solidFill>
                  <a:srgbClr val="F07F09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ADMÓN DE LOS RIESGOS</a:t>
            </a:r>
          </a:p>
        </p:txBody>
      </p:sp>
      <p:cxnSp>
        <p:nvCxnSpPr>
          <p:cNvPr id="59" name="Conector: curvado 58">
            <a:extLst>
              <a:ext uri="{FF2B5EF4-FFF2-40B4-BE49-F238E27FC236}">
                <a16:creationId xmlns:a16="http://schemas.microsoft.com/office/drawing/2014/main" id="{1F0F8CBC-54FE-40B1-B192-08A4714FA1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77401" y="-91611"/>
            <a:ext cx="452841" cy="6028717"/>
          </a:xfrm>
          <a:prstGeom prst="curvedConnector3">
            <a:avLst>
              <a:gd name="adj1" fmla="val -50481"/>
            </a:avLst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5ABD594-BA50-4BE3-8D7A-48461409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64" y="3111695"/>
            <a:ext cx="7659757" cy="224821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95DD0AA-B2FB-47DF-BA49-EECA4E02A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5" y="2649945"/>
            <a:ext cx="3178068" cy="26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6" grpId="0" animBg="1"/>
      <p:bldP spid="6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/>
          <p:cNvCxnSpPr/>
          <p:nvPr/>
        </p:nvCxnSpPr>
        <p:spPr>
          <a:xfrm flipH="1" flipV="1">
            <a:off x="5855000" y="2521107"/>
            <a:ext cx="12700" cy="2908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847495" y="5443582"/>
            <a:ext cx="3136900" cy="38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 rot="16200000">
            <a:off x="4007367" y="3625119"/>
            <a:ext cx="2908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PROBABILIDAD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04300" y="5636472"/>
            <a:ext cx="1930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IMPACTO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A251122-4FF2-4CC9-A5DC-EE0DCAF344AA}"/>
              </a:ext>
            </a:extLst>
          </p:cNvPr>
          <p:cNvSpPr/>
          <p:nvPr/>
        </p:nvSpPr>
        <p:spPr>
          <a:xfrm>
            <a:off x="3627133" y="1288563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Medición de Riesgos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DC44F5E-1B34-46C6-8AB1-A7B7F37CC7B0}"/>
              </a:ext>
            </a:extLst>
          </p:cNvPr>
          <p:cNvCxnSpPr>
            <a:cxnSpLocks/>
          </p:cNvCxnSpPr>
          <p:nvPr/>
        </p:nvCxnSpPr>
        <p:spPr>
          <a:xfrm>
            <a:off x="141356" y="775252"/>
            <a:ext cx="5636591" cy="281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94DB80B4-947F-4B83-8532-58FCBB549D26}"/>
              </a:ext>
            </a:extLst>
          </p:cNvPr>
          <p:cNvSpPr txBox="1">
            <a:spLocks/>
          </p:cNvSpPr>
          <p:nvPr/>
        </p:nvSpPr>
        <p:spPr>
          <a:xfrm>
            <a:off x="-279952" y="-166471"/>
            <a:ext cx="11582400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BUENAS PRÁCTICAS: </a:t>
            </a:r>
            <a:r>
              <a:rPr lang="en-US" sz="3600" b="1" dirty="0">
                <a:solidFill>
                  <a:srgbClr val="F07F09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ADMÓN DE LOS RIESGOS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F4D366A-030D-4271-ABF6-2A763555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90"/>
          <a:stretch/>
        </p:blipFill>
        <p:spPr>
          <a:xfrm>
            <a:off x="178459" y="2353466"/>
            <a:ext cx="4234004" cy="241337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CA69BE-A9FF-4B8A-B44F-2076E4858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11" y="2910474"/>
            <a:ext cx="2812385" cy="2428878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96352B36-7A32-4848-9B13-DE67F4F17511}"/>
              </a:ext>
            </a:extLst>
          </p:cNvPr>
          <p:cNvGrpSpPr/>
          <p:nvPr/>
        </p:nvGrpSpPr>
        <p:grpSpPr>
          <a:xfrm>
            <a:off x="461658" y="4766844"/>
            <a:ext cx="3950805" cy="1450809"/>
            <a:chOff x="477078" y="3564006"/>
            <a:chExt cx="3950805" cy="2101702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D12BF4BB-875E-4DB8-B866-55B8E2554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2233" y="3932158"/>
              <a:ext cx="3295650" cy="1733550"/>
            </a:xfrm>
            <a:prstGeom prst="rect">
              <a:avLst/>
            </a:prstGeom>
          </p:spPr>
        </p:pic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9EA0C218-B248-4E8F-8A67-8126D934A5CD}"/>
                </a:ext>
              </a:extLst>
            </p:cNvPr>
            <p:cNvCxnSpPr/>
            <p:nvPr/>
          </p:nvCxnSpPr>
          <p:spPr>
            <a:xfrm>
              <a:off x="477078" y="3564006"/>
              <a:ext cx="0" cy="1644098"/>
            </a:xfrm>
            <a:prstGeom prst="line">
              <a:avLst/>
            </a:prstGeom>
            <a:ln w="25400">
              <a:solidFill>
                <a:srgbClr val="00B050"/>
              </a:solidFill>
              <a:head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CD181B88-0F51-466A-8865-9279D828CC4E}"/>
                </a:ext>
              </a:extLst>
            </p:cNvPr>
            <p:cNvCxnSpPr/>
            <p:nvPr/>
          </p:nvCxnSpPr>
          <p:spPr>
            <a:xfrm flipV="1">
              <a:off x="503583" y="4956313"/>
              <a:ext cx="628650" cy="26504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5C2543E-BD96-42F4-8D8A-8CD2D5F6C9C5}"/>
                </a:ext>
              </a:extLst>
            </p:cNvPr>
            <p:cNvCxnSpPr/>
            <p:nvPr/>
          </p:nvCxnSpPr>
          <p:spPr>
            <a:xfrm>
              <a:off x="490331" y="5208104"/>
              <a:ext cx="641902" cy="26504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A27F5B67-3FAC-4F92-9F55-88584538F525}"/>
              </a:ext>
            </a:extLst>
          </p:cNvPr>
          <p:cNvSpPr/>
          <p:nvPr/>
        </p:nvSpPr>
        <p:spPr>
          <a:xfrm>
            <a:off x="1341033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0 w 2306603"/>
              <a:gd name="connsiteY5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0" y="0"/>
                </a:lnTo>
                <a:close/>
              </a:path>
            </a:pathLst>
          </a:custGeom>
          <a:solidFill>
            <a:srgbClr val="F6B6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5466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Identificación de Riesgos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57431A1-F39C-4570-B4EB-FFB1EF6B556F}"/>
              </a:ext>
            </a:extLst>
          </p:cNvPr>
          <p:cNvGrpSpPr/>
          <p:nvPr/>
        </p:nvGrpSpPr>
        <p:grpSpPr>
          <a:xfrm>
            <a:off x="9189183" y="2731097"/>
            <a:ext cx="2410691" cy="2571309"/>
            <a:chOff x="9152120" y="3078814"/>
            <a:chExt cx="2410691" cy="1766808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EFCA338F-B977-4FD0-B68B-0DE4144F0939}"/>
                </a:ext>
              </a:extLst>
            </p:cNvPr>
            <p:cNvGrpSpPr/>
            <p:nvPr/>
          </p:nvGrpSpPr>
          <p:grpSpPr>
            <a:xfrm>
              <a:off x="9152120" y="3078814"/>
              <a:ext cx="2410691" cy="1311405"/>
              <a:chOff x="9019309" y="3078718"/>
              <a:chExt cx="2410691" cy="1311405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1EFD670-6D83-4AA1-B91D-1B8CEC304CD2}"/>
                  </a:ext>
                </a:extLst>
              </p:cNvPr>
              <p:cNvSpPr txBox="1"/>
              <p:nvPr/>
            </p:nvSpPr>
            <p:spPr>
              <a:xfrm>
                <a:off x="9421091" y="3078718"/>
                <a:ext cx="20089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/>
                  <a:t>RIESGO INHERENTE O PROPIO DE</a:t>
                </a:r>
                <a:endParaRPr lang="es-CO" sz="2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Flecha: a la derecha 28">
                <a:extLst>
                  <a:ext uri="{FF2B5EF4-FFF2-40B4-BE49-F238E27FC236}">
                    <a16:creationId xmlns:a16="http://schemas.microsoft.com/office/drawing/2014/main" id="{DD54E2C2-D528-41F3-88F9-A4BF1E59E1C1}"/>
                  </a:ext>
                </a:extLst>
              </p:cNvPr>
              <p:cNvSpPr/>
              <p:nvPr/>
            </p:nvSpPr>
            <p:spPr>
              <a:xfrm>
                <a:off x="9019309" y="3591113"/>
                <a:ext cx="401782" cy="79901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B307DB0-7D00-463E-A07C-D2FF74F3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6443" y="4059170"/>
              <a:ext cx="1883827" cy="786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7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50BB3124-1A74-4A96-B4BA-CF4412E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3" t="7158" b="5673"/>
          <a:stretch/>
        </p:blipFill>
        <p:spPr>
          <a:xfrm>
            <a:off x="4590540" y="2755900"/>
            <a:ext cx="2956723" cy="2850779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 flipV="1">
            <a:off x="4381500" y="2882900"/>
            <a:ext cx="12700" cy="2908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381500" y="5753100"/>
            <a:ext cx="3136900" cy="38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 rot="16200000">
            <a:off x="2533867" y="3986912"/>
            <a:ext cx="2908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PROBABILIDAD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130800" y="5998265"/>
            <a:ext cx="1930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IMPACTO</a:t>
            </a:r>
          </a:p>
        </p:txBody>
      </p:sp>
      <p:sp>
        <p:nvSpPr>
          <p:cNvPr id="19" name="Conector 18"/>
          <p:cNvSpPr/>
          <p:nvPr/>
        </p:nvSpPr>
        <p:spPr>
          <a:xfrm>
            <a:off x="6790861" y="3209380"/>
            <a:ext cx="346539" cy="364961"/>
          </a:xfrm>
          <a:prstGeom prst="flowChartConnector">
            <a:avLst/>
          </a:prstGeom>
          <a:solidFill>
            <a:srgbClr val="00206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Conector 31"/>
          <p:cNvSpPr/>
          <p:nvPr/>
        </p:nvSpPr>
        <p:spPr>
          <a:xfrm>
            <a:off x="6787903" y="3211417"/>
            <a:ext cx="346539" cy="364961"/>
          </a:xfrm>
          <a:prstGeom prst="flowChartConnector">
            <a:avLst/>
          </a:prstGeom>
          <a:solidFill>
            <a:srgbClr val="00206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DC44F5E-1B34-46C6-8AB1-A7B7F37CC7B0}"/>
              </a:ext>
            </a:extLst>
          </p:cNvPr>
          <p:cNvCxnSpPr>
            <a:cxnSpLocks/>
          </p:cNvCxnSpPr>
          <p:nvPr/>
        </p:nvCxnSpPr>
        <p:spPr>
          <a:xfrm>
            <a:off x="141356" y="775252"/>
            <a:ext cx="5636591" cy="281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94DB80B4-947F-4B83-8532-58FCBB549D26}"/>
              </a:ext>
            </a:extLst>
          </p:cNvPr>
          <p:cNvSpPr txBox="1">
            <a:spLocks/>
          </p:cNvSpPr>
          <p:nvPr/>
        </p:nvSpPr>
        <p:spPr>
          <a:xfrm>
            <a:off x="-279952" y="-166471"/>
            <a:ext cx="11582400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BUENAS PRÁCTICAS: </a:t>
            </a:r>
            <a:r>
              <a:rPr lang="en-US" sz="3600" b="1" dirty="0">
                <a:solidFill>
                  <a:srgbClr val="F07F09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ADMÓN DE LOS RIESGOS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E8B4AD7-A449-4765-AB65-60B58DB43A73}"/>
              </a:ext>
            </a:extLst>
          </p:cNvPr>
          <p:cNvSpPr/>
          <p:nvPr/>
        </p:nvSpPr>
        <p:spPr>
          <a:xfrm>
            <a:off x="5981140" y="1278624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FFDA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Control de Riesgos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EB7EF1-E100-472A-BCC8-76C8B634ACFD}"/>
              </a:ext>
            </a:extLst>
          </p:cNvPr>
          <p:cNvSpPr/>
          <p:nvPr/>
        </p:nvSpPr>
        <p:spPr>
          <a:xfrm>
            <a:off x="3627133" y="1288563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Medición de Riesgos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FECEDB03-7534-480A-A8DA-C9D134966BD2}"/>
              </a:ext>
            </a:extLst>
          </p:cNvPr>
          <p:cNvSpPr/>
          <p:nvPr/>
        </p:nvSpPr>
        <p:spPr>
          <a:xfrm>
            <a:off x="1341033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0 w 2306603"/>
              <a:gd name="connsiteY5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0" y="0"/>
                </a:lnTo>
                <a:close/>
              </a:path>
            </a:pathLst>
          </a:custGeom>
          <a:solidFill>
            <a:srgbClr val="F6B6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5466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Identificación de Riesgos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489B1DD-D928-4F26-84C7-321A272D2834}"/>
              </a:ext>
            </a:extLst>
          </p:cNvPr>
          <p:cNvGrpSpPr/>
          <p:nvPr/>
        </p:nvGrpSpPr>
        <p:grpSpPr>
          <a:xfrm>
            <a:off x="793519" y="2995863"/>
            <a:ext cx="2632331" cy="2582975"/>
            <a:chOff x="475422" y="2551481"/>
            <a:chExt cx="2179505" cy="1823690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47B1C09-7403-4B3B-A807-F9EFD48CF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660" t="9208" r="22778" b="9115"/>
            <a:stretch/>
          </p:blipFill>
          <p:spPr>
            <a:xfrm>
              <a:off x="475422" y="2551481"/>
              <a:ext cx="1563755" cy="1330326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6B69336-9D69-4E5E-9307-B4F651AD6763}"/>
                </a:ext>
              </a:extLst>
            </p:cNvPr>
            <p:cNvSpPr txBox="1"/>
            <p:nvPr/>
          </p:nvSpPr>
          <p:spPr>
            <a:xfrm>
              <a:off x="578443" y="3928895"/>
              <a:ext cx="157955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/>
                <a:t>Controles</a:t>
              </a:r>
            </a:p>
          </p:txBody>
        </p:sp>
        <p:sp>
          <p:nvSpPr>
            <p:cNvPr id="25" name="Flecha: hacia abajo 24">
              <a:extLst>
                <a:ext uri="{FF2B5EF4-FFF2-40B4-BE49-F238E27FC236}">
                  <a16:creationId xmlns:a16="http://schemas.microsoft.com/office/drawing/2014/main" id="{0E9EE57B-4843-4D2B-8074-1D69FA56ADA3}"/>
                </a:ext>
              </a:extLst>
            </p:cNvPr>
            <p:cNvSpPr/>
            <p:nvPr/>
          </p:nvSpPr>
          <p:spPr>
            <a:xfrm rot="16200000">
              <a:off x="2093858" y="3028490"/>
              <a:ext cx="675861" cy="4462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1920AAC7-7F14-4654-9168-E3359EFE3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460" y="2312214"/>
            <a:ext cx="3295650" cy="1196673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72088382-71F4-4A49-943B-12372D136E78}"/>
              </a:ext>
            </a:extLst>
          </p:cNvPr>
          <p:cNvGrpSpPr/>
          <p:nvPr/>
        </p:nvGrpSpPr>
        <p:grpSpPr>
          <a:xfrm>
            <a:off x="7861892" y="3574341"/>
            <a:ext cx="2202873" cy="1200329"/>
            <a:chOff x="9227127" y="3158836"/>
            <a:chExt cx="2202873" cy="1200329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59344F92-FCF9-4036-9171-A6B409C19F38}"/>
                </a:ext>
              </a:extLst>
            </p:cNvPr>
            <p:cNvSpPr txBox="1"/>
            <p:nvPr/>
          </p:nvSpPr>
          <p:spPr>
            <a:xfrm>
              <a:off x="9421091" y="3158836"/>
              <a:ext cx="20089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O" b="1" dirty="0"/>
            </a:p>
            <a:p>
              <a:pPr algn="ctr"/>
              <a:r>
                <a:rPr lang="es-CO" sz="2400" b="1" dirty="0"/>
                <a:t>RIESGO RESIDUAL </a:t>
              </a:r>
            </a:p>
          </p:txBody>
        </p:sp>
        <p:sp>
          <p:nvSpPr>
            <p:cNvPr id="38" name="Flecha: a la derecha 37">
              <a:extLst>
                <a:ext uri="{FF2B5EF4-FFF2-40B4-BE49-F238E27FC236}">
                  <a16:creationId xmlns:a16="http://schemas.microsoft.com/office/drawing/2014/main" id="{FCC0137B-A34D-4556-9C08-6089FD5FCC30}"/>
                </a:ext>
              </a:extLst>
            </p:cNvPr>
            <p:cNvSpPr/>
            <p:nvPr/>
          </p:nvSpPr>
          <p:spPr>
            <a:xfrm>
              <a:off x="9227127" y="3560155"/>
              <a:ext cx="401782" cy="7990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CE91D8CF-6624-4B1A-B3F5-130937D3B722}"/>
              </a:ext>
            </a:extLst>
          </p:cNvPr>
          <p:cNvGrpSpPr/>
          <p:nvPr/>
        </p:nvGrpSpPr>
        <p:grpSpPr>
          <a:xfrm>
            <a:off x="7547263" y="2276289"/>
            <a:ext cx="4143375" cy="3810000"/>
            <a:chOff x="7631201" y="2312214"/>
            <a:chExt cx="4143375" cy="381000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57F9B48-4269-4E2C-857B-862EE51C0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1201" y="2312214"/>
              <a:ext cx="4143375" cy="3810000"/>
            </a:xfrm>
            <a:prstGeom prst="rect">
              <a:avLst/>
            </a:prstGeom>
          </p:spPr>
        </p:pic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075A5E5-8DAF-484E-9986-6D86D4F5EC91}"/>
                </a:ext>
              </a:extLst>
            </p:cNvPr>
            <p:cNvSpPr/>
            <p:nvPr/>
          </p:nvSpPr>
          <p:spPr>
            <a:xfrm>
              <a:off x="8449816" y="4474846"/>
              <a:ext cx="1454728" cy="7990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8538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13047 0.2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7A82A664-E4FA-46F8-BCE9-6BCD680A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" y="5965226"/>
            <a:ext cx="1686891" cy="889037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DC44F5E-1B34-46C6-8AB1-A7B7F37CC7B0}"/>
              </a:ext>
            </a:extLst>
          </p:cNvPr>
          <p:cNvCxnSpPr>
            <a:cxnSpLocks/>
          </p:cNvCxnSpPr>
          <p:nvPr/>
        </p:nvCxnSpPr>
        <p:spPr>
          <a:xfrm>
            <a:off x="141356" y="775252"/>
            <a:ext cx="5636591" cy="281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>
            <a:extLst>
              <a:ext uri="{FF2B5EF4-FFF2-40B4-BE49-F238E27FC236}">
                <a16:creationId xmlns:a16="http://schemas.microsoft.com/office/drawing/2014/main" id="{94DB80B4-947F-4B83-8532-58FCBB549D26}"/>
              </a:ext>
            </a:extLst>
          </p:cNvPr>
          <p:cNvSpPr txBox="1">
            <a:spLocks/>
          </p:cNvSpPr>
          <p:nvPr/>
        </p:nvSpPr>
        <p:spPr>
          <a:xfrm>
            <a:off x="-279952" y="-166471"/>
            <a:ext cx="11582400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BUENAS PRÁCTICAS: </a:t>
            </a:r>
            <a:r>
              <a:rPr lang="en-US" sz="3600" b="1" dirty="0">
                <a:solidFill>
                  <a:srgbClr val="F07F09"/>
                </a:solidFill>
                <a:latin typeface="Myriad Pro" panose="020B0503030403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ADMÓN DE LOS RIESGOS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E8B4AD7-A449-4765-AB65-60B58DB43A73}"/>
              </a:ext>
            </a:extLst>
          </p:cNvPr>
          <p:cNvSpPr/>
          <p:nvPr/>
        </p:nvSpPr>
        <p:spPr>
          <a:xfrm>
            <a:off x="5981140" y="1278624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FFDA9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Control de Riesgos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EB7EF1-E100-472A-BCC8-76C8B634ACFD}"/>
              </a:ext>
            </a:extLst>
          </p:cNvPr>
          <p:cNvSpPr/>
          <p:nvPr/>
        </p:nvSpPr>
        <p:spPr>
          <a:xfrm>
            <a:off x="3627133" y="1288563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Medición de Riesgos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FECEDB03-7534-480A-A8DA-C9D134966BD2}"/>
              </a:ext>
            </a:extLst>
          </p:cNvPr>
          <p:cNvSpPr/>
          <p:nvPr/>
        </p:nvSpPr>
        <p:spPr>
          <a:xfrm>
            <a:off x="1341033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0 w 2306603"/>
              <a:gd name="connsiteY5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0" y="0"/>
                </a:lnTo>
                <a:close/>
              </a:path>
            </a:pathLst>
          </a:custGeom>
          <a:solidFill>
            <a:srgbClr val="F6B6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12" tIns="48006" rIns="25466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Identificación de Riesgos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6AE275-B326-4EC8-B902-07B3DD3F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00" y="2499724"/>
            <a:ext cx="7870248" cy="39100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86083C-89E1-4210-8F5C-99EBAC9B7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16" y="2758548"/>
            <a:ext cx="2819794" cy="3074967"/>
          </a:xfrm>
          <a:prstGeom prst="rect">
            <a:avLst/>
          </a:prstGeom>
        </p:spPr>
      </p:pic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7259C8D3-3D8C-49A3-A31F-CC9E7945EB7F}"/>
              </a:ext>
            </a:extLst>
          </p:cNvPr>
          <p:cNvSpPr/>
          <p:nvPr/>
        </p:nvSpPr>
        <p:spPr>
          <a:xfrm>
            <a:off x="8153856" y="1265372"/>
            <a:ext cx="2306603" cy="922641"/>
          </a:xfrm>
          <a:custGeom>
            <a:avLst/>
            <a:gdLst>
              <a:gd name="connsiteX0" fmla="*/ 0 w 2306603"/>
              <a:gd name="connsiteY0" fmla="*/ 0 h 922641"/>
              <a:gd name="connsiteX1" fmla="*/ 1845283 w 2306603"/>
              <a:gd name="connsiteY1" fmla="*/ 0 h 922641"/>
              <a:gd name="connsiteX2" fmla="*/ 2306603 w 2306603"/>
              <a:gd name="connsiteY2" fmla="*/ 461321 h 922641"/>
              <a:gd name="connsiteX3" fmla="*/ 1845283 w 2306603"/>
              <a:gd name="connsiteY3" fmla="*/ 922641 h 922641"/>
              <a:gd name="connsiteX4" fmla="*/ 0 w 2306603"/>
              <a:gd name="connsiteY4" fmla="*/ 922641 h 922641"/>
              <a:gd name="connsiteX5" fmla="*/ 461321 w 2306603"/>
              <a:gd name="connsiteY5" fmla="*/ 461321 h 922641"/>
              <a:gd name="connsiteX6" fmla="*/ 0 w 2306603"/>
              <a:gd name="connsiteY6" fmla="*/ 0 h 92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603" h="922641">
                <a:moveTo>
                  <a:pt x="0" y="0"/>
                </a:moveTo>
                <a:lnTo>
                  <a:pt x="1845283" y="0"/>
                </a:lnTo>
                <a:lnTo>
                  <a:pt x="2306603" y="461321"/>
                </a:lnTo>
                <a:lnTo>
                  <a:pt x="1845283" y="922641"/>
                </a:lnTo>
                <a:lnTo>
                  <a:pt x="0" y="922641"/>
                </a:lnTo>
                <a:lnTo>
                  <a:pt x="461321" y="461321"/>
                </a:lnTo>
                <a:lnTo>
                  <a:pt x="0" y="0"/>
                </a:lnTo>
                <a:close/>
              </a:path>
            </a:pathLst>
          </a:custGeom>
          <a:solidFill>
            <a:srgbClr val="A8C4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330" tIns="48006" rIns="48532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tx1"/>
                </a:solidFill>
              </a:rPr>
              <a:t>Monitoreo de Riesgo</a:t>
            </a:r>
          </a:p>
        </p:txBody>
      </p:sp>
    </p:spTree>
    <p:extLst>
      <p:ext uri="{BB962C8B-B14F-4D97-AF65-F5344CB8AC3E}">
        <p14:creationId xmlns:p14="http://schemas.microsoft.com/office/powerpoint/2010/main" val="12603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5B52B9E2-F057-4373-BEE4-4E98858DAAD3}"/>
              </a:ext>
            </a:extLst>
          </p:cNvPr>
          <p:cNvSpPr txBox="1">
            <a:spLocks/>
          </p:cNvSpPr>
          <p:nvPr/>
        </p:nvSpPr>
        <p:spPr>
          <a:xfrm>
            <a:off x="1008678" y="93284"/>
            <a:ext cx="7630356" cy="729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srgbClr val="002649"/>
                </a:solidFill>
                <a:latin typeface="Myriad Pro" panose="020B0503030403020204" pitchFamily="34" charset="0"/>
              </a:rPr>
              <a:t>BUENAS PRACTICAS CORPORATIVAS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CCB07-D1C3-49F4-B01E-48EDF73E7BF1}"/>
              </a:ext>
            </a:extLst>
          </p:cNvPr>
          <p:cNvSpPr txBox="1"/>
          <p:nvPr/>
        </p:nvSpPr>
        <p:spPr>
          <a:xfrm>
            <a:off x="6091136" y="1034001"/>
            <a:ext cx="477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67E44"/>
                </a:solidFill>
              </a:rPr>
              <a:t>ASPECTOS A REGULAR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1B12CC9-61E8-4504-8A9F-4DB39CA5C90F}"/>
              </a:ext>
            </a:extLst>
          </p:cNvPr>
          <p:cNvGraphicFramePr/>
          <p:nvPr/>
        </p:nvGraphicFramePr>
        <p:xfrm>
          <a:off x="6193239" y="1599932"/>
          <a:ext cx="5779889" cy="475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upo 26">
            <a:extLst>
              <a:ext uri="{FF2B5EF4-FFF2-40B4-BE49-F238E27FC236}">
                <a16:creationId xmlns:a16="http://schemas.microsoft.com/office/drawing/2014/main" id="{55DF1DAD-E4D5-47B4-B190-B0942D512C56}"/>
              </a:ext>
            </a:extLst>
          </p:cNvPr>
          <p:cNvGrpSpPr/>
          <p:nvPr/>
        </p:nvGrpSpPr>
        <p:grpSpPr>
          <a:xfrm>
            <a:off x="1380069" y="4228476"/>
            <a:ext cx="2706806" cy="2129447"/>
            <a:chOff x="3810000" y="1396123"/>
            <a:chExt cx="5562599" cy="4517994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17C40D3F-9728-4BBF-BE7B-809252B993EC}"/>
                </a:ext>
              </a:extLst>
            </p:cNvPr>
            <p:cNvCxnSpPr>
              <a:stCxn id="42" idx="5"/>
            </p:cNvCxnSpPr>
            <p:nvPr/>
          </p:nvCxnSpPr>
          <p:spPr>
            <a:xfrm>
              <a:off x="7846166" y="4581472"/>
              <a:ext cx="535834" cy="510728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A574D274-3BA7-4482-9D1F-8F03BDE4057A}"/>
                </a:ext>
              </a:extLst>
            </p:cNvPr>
            <p:cNvCxnSpPr>
              <a:cxnSpLocks/>
              <a:stCxn id="42" idx="7"/>
            </p:cNvCxnSpPr>
            <p:nvPr/>
          </p:nvCxnSpPr>
          <p:spPr>
            <a:xfrm flipV="1">
              <a:off x="7846166" y="2265528"/>
              <a:ext cx="642741" cy="477439"/>
            </a:xfrm>
            <a:prstGeom prst="line">
              <a:avLst/>
            </a:prstGeom>
            <a:noFill/>
            <a:ln>
              <a:solidFill>
                <a:srgbClr val="F67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71D378CA-4ED9-4513-89E8-931471C085A7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4800600" y="2362200"/>
              <a:ext cx="1221634" cy="380767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B5A868B-14A6-470C-B89D-3E3F0489D094}"/>
                </a:ext>
              </a:extLst>
            </p:cNvPr>
            <p:cNvSpPr/>
            <p:nvPr/>
          </p:nvSpPr>
          <p:spPr>
            <a:xfrm>
              <a:off x="8229599" y="4924760"/>
              <a:ext cx="1066800" cy="98935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A3E4697-5BAC-4708-8A64-FB7836D515B0}"/>
                </a:ext>
              </a:extLst>
            </p:cNvPr>
            <p:cNvSpPr/>
            <p:nvPr/>
          </p:nvSpPr>
          <p:spPr>
            <a:xfrm>
              <a:off x="4038601" y="4588284"/>
              <a:ext cx="1066800" cy="98935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4473654-4605-4877-BF22-0252FEC91E2A}"/>
                </a:ext>
              </a:extLst>
            </p:cNvPr>
            <p:cNvSpPr/>
            <p:nvPr/>
          </p:nvSpPr>
          <p:spPr>
            <a:xfrm>
              <a:off x="8305799" y="1396123"/>
              <a:ext cx="1066800" cy="989357"/>
            </a:xfrm>
            <a:prstGeom prst="ellipse">
              <a:avLst/>
            </a:prstGeom>
            <a:noFill/>
            <a:ln>
              <a:solidFill>
                <a:srgbClr val="F67E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E0D5756-03B2-47F8-BE5D-8281F506376C}"/>
                </a:ext>
              </a:extLst>
            </p:cNvPr>
            <p:cNvSpPr/>
            <p:nvPr/>
          </p:nvSpPr>
          <p:spPr>
            <a:xfrm>
              <a:off x="3810000" y="1600200"/>
              <a:ext cx="1066800" cy="98935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Gráfico 34" descr="Engranaje único">
              <a:extLst>
                <a:ext uri="{FF2B5EF4-FFF2-40B4-BE49-F238E27FC236}">
                  <a16:creationId xmlns:a16="http://schemas.microsoft.com/office/drawing/2014/main" id="{0D6D5C4B-DAE2-4CAF-A71B-BC79F0EE0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81999" y="1433602"/>
              <a:ext cx="914400" cy="914400"/>
            </a:xfrm>
            <a:prstGeom prst="rect">
              <a:avLst/>
            </a:prstGeom>
          </p:spPr>
        </p:pic>
        <p:pic>
          <p:nvPicPr>
            <p:cNvPr id="36" name="Gráfico 35" descr="Investigación">
              <a:extLst>
                <a:ext uri="{FF2B5EF4-FFF2-40B4-BE49-F238E27FC236}">
                  <a16:creationId xmlns:a16="http://schemas.microsoft.com/office/drawing/2014/main" id="{EA8C8F04-49CB-4864-A1E0-7708BB76C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86200" y="1600200"/>
              <a:ext cx="914400" cy="914400"/>
            </a:xfrm>
            <a:prstGeom prst="rect">
              <a:avLst/>
            </a:prstGeom>
          </p:spPr>
        </p:pic>
        <p:pic>
          <p:nvPicPr>
            <p:cNvPr id="37" name="Gráfico 36" descr="Gráfico circular">
              <a:extLst>
                <a:ext uri="{FF2B5EF4-FFF2-40B4-BE49-F238E27FC236}">
                  <a16:creationId xmlns:a16="http://schemas.microsoft.com/office/drawing/2014/main" id="{B52D00FC-0757-4AA3-9334-74F140075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05799" y="4962239"/>
              <a:ext cx="914400" cy="914400"/>
            </a:xfrm>
            <a:prstGeom prst="rect">
              <a:avLst/>
            </a:prstGeom>
          </p:spPr>
        </p:pic>
        <p:pic>
          <p:nvPicPr>
            <p:cNvPr id="38" name="Gráfico 37" descr="Saludos">
              <a:extLst>
                <a:ext uri="{FF2B5EF4-FFF2-40B4-BE49-F238E27FC236}">
                  <a16:creationId xmlns:a16="http://schemas.microsoft.com/office/drawing/2014/main" id="{82339081-3A78-4866-9D04-04054B567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14800" y="4625763"/>
              <a:ext cx="914400" cy="914400"/>
            </a:xfrm>
            <a:prstGeom prst="rect">
              <a:avLst/>
            </a:prstGeom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BDE2B26-5CD5-415C-85C6-F8CAD3202F2C}"/>
                </a:ext>
              </a:extLst>
            </p:cNvPr>
            <p:cNvGrpSpPr/>
            <p:nvPr/>
          </p:nvGrpSpPr>
          <p:grpSpPr>
            <a:xfrm>
              <a:off x="5644485" y="2362200"/>
              <a:ext cx="2579430" cy="2600039"/>
              <a:chOff x="7859970" y="2530200"/>
              <a:chExt cx="3015531" cy="3016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3E0FA5C8-2922-4069-9ACA-4287213A9D43}"/>
                  </a:ext>
                </a:extLst>
              </p:cNvPr>
              <p:cNvGrpSpPr/>
              <p:nvPr/>
            </p:nvGrpSpPr>
            <p:grpSpPr>
              <a:xfrm>
                <a:off x="8148536" y="2819400"/>
                <a:ext cx="2438400" cy="2438400"/>
                <a:chOff x="7924800" y="2296345"/>
                <a:chExt cx="2667000" cy="2667000"/>
              </a:xfrm>
            </p:grpSpPr>
            <p:pic>
              <p:nvPicPr>
                <p:cNvPr id="43" name="Gráfico 42" descr="Lupa">
                  <a:extLst>
                    <a:ext uri="{FF2B5EF4-FFF2-40B4-BE49-F238E27FC236}">
                      <a16:creationId xmlns:a16="http://schemas.microsoft.com/office/drawing/2014/main" id="{82794230-B5EB-4F92-A20F-5387D45C4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24800" y="2296345"/>
                  <a:ext cx="2667000" cy="2667000"/>
                </a:xfrm>
                <a:prstGeom prst="rect">
                  <a:avLst/>
                </a:prstGeom>
              </p:spPr>
            </p:pic>
            <p:pic>
              <p:nvPicPr>
                <p:cNvPr id="44" name="Gráfico 43" descr="Marca de verificación">
                  <a:extLst>
                    <a:ext uri="{FF2B5EF4-FFF2-40B4-BE49-F238E27FC236}">
                      <a16:creationId xmlns:a16="http://schemas.microsoft.com/office/drawing/2014/main" id="{35B4E97D-EB2C-4CDC-BFDE-2A8D17973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8254" y="297180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E771DFA3-6401-4233-9AAE-B8FEDFCC3286}"/>
                  </a:ext>
                </a:extLst>
              </p:cNvPr>
              <p:cNvSpPr/>
              <p:nvPr/>
            </p:nvSpPr>
            <p:spPr>
              <a:xfrm>
                <a:off x="7859970" y="2530200"/>
                <a:ext cx="3015531" cy="3016800"/>
              </a:xfrm>
              <a:prstGeom prst="ellipse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ADD6E1C7-095A-4A2F-9C5F-5813B4494666}"/>
                </a:ext>
              </a:extLst>
            </p:cNvPr>
            <p:cNvCxnSpPr/>
            <p:nvPr/>
          </p:nvCxnSpPr>
          <p:spPr>
            <a:xfrm flipV="1">
              <a:off x="5029200" y="4376554"/>
              <a:ext cx="785919" cy="454945"/>
            </a:xfrm>
            <a:prstGeom prst="lin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B3BF5987-9C6F-ED9B-0781-8E023B52EB9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37E95073-4C84-4160-A27A-113598119789}"/>
              </a:ext>
            </a:extLst>
          </p:cNvPr>
          <p:cNvSpPr txBox="1"/>
          <p:nvPr/>
        </p:nvSpPr>
        <p:spPr>
          <a:xfrm>
            <a:off x="218872" y="1295611"/>
            <a:ext cx="502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 fin de promover y afianzar una cultura ética al interior del Hospital, contribuyendo con ello a la prevención y control de conductas  relacionadas con corrupción, opacidad y fraude se han establecido políticas y lineamientos sobre los siguientes aspectos: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64CEB0D-3982-40F1-B166-6B04645BC1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4" y="33447"/>
            <a:ext cx="2591489" cy="8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8A566-760D-4B0A-ACDA-D26701EC1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CE473-AAC2-4C46-A096-3675AF29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5C4AF-51ED-4D66-BD3B-6E4744A9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5D9965-253F-4EF2-8980-DF371E12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2F4D7-CC8B-4C36-A222-AA304CCC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44DFA-E590-4A9F-83A0-CD1ADAAB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7748D3-1026-40C4-9B38-5199E7338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D81CBB-A0CB-4A4A-9CFE-F63F86B68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C3951E-24E8-49C5-A139-DF7EBA29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67AEE1-6B07-494B-A91A-653E736D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2690E5-BB26-475B-8F08-B2DF99611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5B9C69-1CB3-4C8F-A9FD-A2A1DE1B6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itle 11">
            <a:extLst>
              <a:ext uri="{FF2B5EF4-FFF2-40B4-BE49-F238E27FC236}">
                <a16:creationId xmlns:a16="http://schemas.microsoft.com/office/drawing/2014/main" id="{BA25C6AA-EE34-43DB-9B96-1C6B747A5659}"/>
              </a:ext>
            </a:extLst>
          </p:cNvPr>
          <p:cNvSpPr txBox="1">
            <a:spLocks/>
          </p:cNvSpPr>
          <p:nvPr/>
        </p:nvSpPr>
        <p:spPr>
          <a:xfrm>
            <a:off x="2317164" y="539225"/>
            <a:ext cx="7547944" cy="6450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RESPONSABLES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0DA69A5-A6E2-4664-8B1B-C936E9B0ECCC}"/>
              </a:ext>
            </a:extLst>
          </p:cNvPr>
          <p:cNvGrpSpPr/>
          <p:nvPr/>
        </p:nvGrpSpPr>
        <p:grpSpPr>
          <a:xfrm>
            <a:off x="609600" y="1578624"/>
            <a:ext cx="4843875" cy="4851572"/>
            <a:chOff x="609600" y="1578624"/>
            <a:chExt cx="4843875" cy="4851572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6C7394F4-D477-431E-B354-5852237C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3683" y="2722339"/>
              <a:ext cx="3095708" cy="2607528"/>
            </a:xfrm>
            <a:prstGeom prst="rect">
              <a:avLst/>
            </a:prstGeom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90CC331E-3232-4446-850A-84C1C8FA16EF}"/>
                </a:ext>
              </a:extLst>
            </p:cNvPr>
            <p:cNvSpPr/>
            <p:nvPr/>
          </p:nvSpPr>
          <p:spPr>
            <a:xfrm>
              <a:off x="609600" y="1578624"/>
              <a:ext cx="48438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latin typeface="Myriad Pro" panose="020B0503030403020204"/>
                </a:rPr>
                <a:t>Es responsabilidad de </a:t>
              </a:r>
              <a:r>
                <a:rPr lang="es-CO" sz="2000" b="1" u="sng" dirty="0">
                  <a:latin typeface="Myriad Pro" panose="020B0503030403020204"/>
                </a:rPr>
                <a:t>TODOS</a:t>
              </a:r>
              <a:r>
                <a:rPr lang="es-CO" sz="2000" dirty="0">
                  <a:latin typeface="Myriad Pro" panose="020B0503030403020204"/>
                </a:rPr>
                <a:t> los colaboradores el funcionamiento adecuado y preventivo 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ED137391-A5C0-4452-8936-5788788A7A5D}"/>
                </a:ext>
              </a:extLst>
            </p:cNvPr>
            <p:cNvSpPr/>
            <p:nvPr/>
          </p:nvSpPr>
          <p:spPr>
            <a:xfrm>
              <a:off x="609600" y="5629977"/>
              <a:ext cx="484387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b="1" dirty="0">
                  <a:solidFill>
                    <a:srgbClr val="FF6C00"/>
                  </a:solidFill>
                </a:rPr>
                <a:t>… también obligatorio para las contrapartes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C9AB28-6172-4089-A8C7-4F33DD851C72}"/>
              </a:ext>
            </a:extLst>
          </p:cNvPr>
          <p:cNvGrpSpPr/>
          <p:nvPr/>
        </p:nvGrpSpPr>
        <p:grpSpPr>
          <a:xfrm>
            <a:off x="6390056" y="1752178"/>
            <a:ext cx="4488475" cy="4511276"/>
            <a:chOff x="6390056" y="1752178"/>
            <a:chExt cx="4488475" cy="451127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FBE1690-CB3B-4524-9D4F-EBE07F5B048C}"/>
                </a:ext>
              </a:extLst>
            </p:cNvPr>
            <p:cNvGrpSpPr/>
            <p:nvPr/>
          </p:nvGrpSpPr>
          <p:grpSpPr>
            <a:xfrm>
              <a:off x="6390056" y="1752178"/>
              <a:ext cx="4488475" cy="4475440"/>
              <a:chOff x="680252" y="1843749"/>
              <a:chExt cx="4488475" cy="4475440"/>
            </a:xfrm>
          </p:grpSpPr>
          <p:grpSp>
            <p:nvGrpSpPr>
              <p:cNvPr id="3" name="Grupo 2">
                <a:extLst>
                  <a:ext uri="{FF2B5EF4-FFF2-40B4-BE49-F238E27FC236}">
                    <a16:creationId xmlns:a16="http://schemas.microsoft.com/office/drawing/2014/main" id="{8F65AF3F-ABB6-42EE-B91C-4B1FE43EFC83}"/>
                  </a:ext>
                </a:extLst>
              </p:cNvPr>
              <p:cNvGrpSpPr/>
              <p:nvPr/>
            </p:nvGrpSpPr>
            <p:grpSpPr>
              <a:xfrm>
                <a:off x="680252" y="2936174"/>
                <a:ext cx="1258000" cy="400089"/>
                <a:chOff x="685800" y="2162155"/>
                <a:chExt cx="1258000" cy="400089"/>
              </a:xfrm>
            </p:grpSpPr>
            <p:sp>
              <p:nvSpPr>
                <p:cNvPr id="10" name="Line">
                  <a:extLst>
                    <a:ext uri="{FF2B5EF4-FFF2-40B4-BE49-F238E27FC236}">
                      <a16:creationId xmlns:a16="http://schemas.microsoft.com/office/drawing/2014/main" id="{F440604D-528C-4DCC-8CDB-3AA560D6BC1C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Circle">
                  <a:extLst>
                    <a:ext uri="{FF2B5EF4-FFF2-40B4-BE49-F238E27FC236}">
                      <a16:creationId xmlns:a16="http://schemas.microsoft.com/office/drawing/2014/main" id="{711F5C91-2583-441E-B20E-22CEBE9C9A0F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A43B860A-8DC8-4F8A-B114-0FBFCAF3148A}"/>
                  </a:ext>
                </a:extLst>
              </p:cNvPr>
              <p:cNvSpPr/>
              <p:nvPr/>
            </p:nvSpPr>
            <p:spPr>
              <a:xfrm>
                <a:off x="1981200" y="1843749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ES" sz="2400" dirty="0">
                    <a:solidFill>
                      <a:sysClr val="windowText" lastClr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Myriad Pro" panose="020B0503030403020204"/>
                    <a:cs typeface="Arial" panose="020B0604020202020204" pitchFamily="34" charset="0"/>
                  </a:rPr>
                  <a:t>Junta directiva</a:t>
                </a:r>
                <a:endParaRPr sz="2400" dirty="0">
                  <a:solidFill>
                    <a:sysClr val="windowText" lastClr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yriad Pro" panose="020B0503030403020204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CC11DAD4-5C39-4F73-9C26-CF0B86EA51F8}"/>
                  </a:ext>
                </a:extLst>
              </p:cNvPr>
              <p:cNvSpPr/>
              <p:nvPr/>
            </p:nvSpPr>
            <p:spPr>
              <a:xfrm>
                <a:off x="1981200" y="2828578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Representante Legal</a:t>
                </a:r>
                <a:endParaRPr sz="2400" dirty="0">
                  <a:solidFill>
                    <a:sysClr val="windowText" lastClr="000000"/>
                  </a:solidFill>
                  <a:latin typeface="Myriad Pro" panose="020B0503030403020204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1DC6DC86-D7D4-4422-92A6-2D70E6DF52FE}"/>
                  </a:ext>
                </a:extLst>
              </p:cNvPr>
              <p:cNvSpPr/>
              <p:nvPr/>
            </p:nvSpPr>
            <p:spPr>
              <a:xfrm>
                <a:off x="1981200" y="4798232"/>
                <a:ext cx="3187527" cy="623206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Revisor Fiscal</a:t>
                </a:r>
              </a:p>
            </p:txBody>
          </p:sp>
          <p:sp>
            <p:nvSpPr>
              <p:cNvPr id="21" name="Rectangle">
                <a:extLst>
                  <a:ext uri="{FF2B5EF4-FFF2-40B4-BE49-F238E27FC236}">
                    <a16:creationId xmlns:a16="http://schemas.microsoft.com/office/drawing/2014/main" id="{279B31E5-E6C7-4A70-A346-BD488F4BF4BC}"/>
                  </a:ext>
                </a:extLst>
              </p:cNvPr>
              <p:cNvSpPr/>
              <p:nvPr/>
            </p:nvSpPr>
            <p:spPr>
              <a:xfrm>
                <a:off x="1981200" y="3893114"/>
                <a:ext cx="3173182" cy="672168"/>
              </a:xfrm>
              <a:prstGeom prst="rect">
                <a:avLst/>
              </a:prstGeom>
              <a:ln w="3175">
                <a:solidFill>
                  <a:schemeClr val="accent5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s-CO" sz="2400" dirty="0">
                    <a:solidFill>
                      <a:sysClr val="windowText" lastClr="000000"/>
                    </a:solidFill>
                    <a:latin typeface="Myriad Pro" panose="020B0503030403020204"/>
                    <a:cs typeface="Arial" panose="020B0604020202020204" pitchFamily="34" charset="0"/>
                  </a:rPr>
                  <a:t>Oficial de Cumplimiento </a:t>
                </a:r>
              </a:p>
            </p:txBody>
          </p:sp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CC86D8C7-7198-4B6A-BE28-FF33017138E7}"/>
                  </a:ext>
                </a:extLst>
              </p:cNvPr>
              <p:cNvGrpSpPr/>
              <p:nvPr/>
            </p:nvGrpSpPr>
            <p:grpSpPr>
              <a:xfrm>
                <a:off x="696872" y="1955307"/>
                <a:ext cx="1258000" cy="400089"/>
                <a:chOff x="685800" y="2162155"/>
                <a:chExt cx="1258000" cy="400089"/>
              </a:xfrm>
            </p:grpSpPr>
            <p:sp>
              <p:nvSpPr>
                <p:cNvPr id="34" name="Line">
                  <a:extLst>
                    <a:ext uri="{FF2B5EF4-FFF2-40B4-BE49-F238E27FC236}">
                      <a16:creationId xmlns:a16="http://schemas.microsoft.com/office/drawing/2014/main" id="{5045AD67-FE44-4996-9381-F6050CFC326F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Circle">
                  <a:extLst>
                    <a:ext uri="{FF2B5EF4-FFF2-40B4-BE49-F238E27FC236}">
                      <a16:creationId xmlns:a16="http://schemas.microsoft.com/office/drawing/2014/main" id="{F20FB91A-7693-47A1-8917-83500F187D44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EAED6E02-3F9B-4A98-9CB5-8FE8D1471F4C}"/>
                  </a:ext>
                </a:extLst>
              </p:cNvPr>
              <p:cNvGrpSpPr/>
              <p:nvPr/>
            </p:nvGrpSpPr>
            <p:grpSpPr>
              <a:xfrm>
                <a:off x="699652" y="5919100"/>
                <a:ext cx="1258000" cy="400089"/>
                <a:chOff x="685800" y="2162155"/>
                <a:chExt cx="1258000" cy="400089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5A771C07-420C-414F-8950-06F3E0BE0EC9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Circle">
                  <a:extLst>
                    <a:ext uri="{FF2B5EF4-FFF2-40B4-BE49-F238E27FC236}">
                      <a16:creationId xmlns:a16="http://schemas.microsoft.com/office/drawing/2014/main" id="{FEECE66B-0877-4021-BD65-FF2E7A13F961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16554FD0-6F0B-4926-A381-F021BB14081E}"/>
                  </a:ext>
                </a:extLst>
              </p:cNvPr>
              <p:cNvGrpSpPr/>
              <p:nvPr/>
            </p:nvGrpSpPr>
            <p:grpSpPr>
              <a:xfrm>
                <a:off x="696872" y="3924963"/>
                <a:ext cx="1258000" cy="400089"/>
                <a:chOff x="685800" y="2162155"/>
                <a:chExt cx="1258000" cy="400089"/>
              </a:xfrm>
            </p:grpSpPr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2567C166-F7FE-4F42-9C24-35EA3E4889F3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Circle">
                  <a:extLst>
                    <a:ext uri="{FF2B5EF4-FFF2-40B4-BE49-F238E27FC236}">
                      <a16:creationId xmlns:a16="http://schemas.microsoft.com/office/drawing/2014/main" id="{A767AB79-26FD-4AC6-A47D-E36718D0021A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932104D1-B502-4144-A54F-A50378208D69}"/>
                  </a:ext>
                </a:extLst>
              </p:cNvPr>
              <p:cNvGrpSpPr/>
              <p:nvPr/>
            </p:nvGrpSpPr>
            <p:grpSpPr>
              <a:xfrm>
                <a:off x="696872" y="4909790"/>
                <a:ext cx="1258000" cy="400089"/>
                <a:chOff x="685800" y="2162155"/>
                <a:chExt cx="1258000" cy="400089"/>
              </a:xfrm>
            </p:grpSpPr>
            <p:sp>
              <p:nvSpPr>
                <p:cNvPr id="43" name="Line">
                  <a:extLst>
                    <a:ext uri="{FF2B5EF4-FFF2-40B4-BE49-F238E27FC236}">
                      <a16:creationId xmlns:a16="http://schemas.microsoft.com/office/drawing/2014/main" id="{FC9161B6-9153-46D3-9BB7-3004431F9F9A}"/>
                    </a:ext>
                  </a:extLst>
                </p:cNvPr>
                <p:cNvSpPr/>
                <p:nvPr/>
              </p:nvSpPr>
              <p:spPr>
                <a:xfrm flipH="1" flipV="1">
                  <a:off x="838199" y="2362199"/>
                  <a:ext cx="1105601" cy="0"/>
                </a:xfrm>
                <a:prstGeom prst="line">
                  <a:avLst/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custDash>
                    <a:ds d="200000" sp="200000"/>
                  </a:custDash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algn="l" defTabSz="457200">
                    <a:defRPr sz="12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DC663911-046E-4A7F-807F-0BD6EFB149D8}"/>
                    </a:ext>
                  </a:extLst>
                </p:cNvPr>
                <p:cNvSpPr/>
                <p:nvPr/>
              </p:nvSpPr>
              <p:spPr>
                <a:xfrm>
                  <a:off x="685800" y="2162155"/>
                  <a:ext cx="304800" cy="400089"/>
                </a:xfrm>
                <a:prstGeom prst="ellipse">
                  <a:avLst/>
                </a:prstGeom>
                <a:solidFill>
                  <a:srgbClr val="FF6A0E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Rectangle">
              <a:extLst>
                <a:ext uri="{FF2B5EF4-FFF2-40B4-BE49-F238E27FC236}">
                  <a16:creationId xmlns:a16="http://schemas.microsoft.com/office/drawing/2014/main" id="{F6721F90-57A9-DB60-5424-15CBD9549EC3}"/>
                </a:ext>
              </a:extLst>
            </p:cNvPr>
            <p:cNvSpPr/>
            <p:nvPr/>
          </p:nvSpPr>
          <p:spPr>
            <a:xfrm>
              <a:off x="7691003" y="5640248"/>
              <a:ext cx="3187527" cy="623206"/>
            </a:xfrm>
            <a:prstGeom prst="rect">
              <a:avLst/>
            </a:prstGeom>
            <a:ln w="3175">
              <a:solidFill>
                <a:schemeClr val="accent5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s-CO" sz="2400" dirty="0">
                  <a:solidFill>
                    <a:sysClr val="windowText" lastClr="000000"/>
                  </a:solidFill>
                  <a:latin typeface="Myriad Pro" panose="020B0503030403020204"/>
                  <a:cs typeface="Arial" panose="020B0604020202020204" pitchFamily="34" charset="0"/>
                </a:rPr>
                <a:t>Control Interno</a:t>
              </a: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5C6DC0B5-4949-393E-86CD-E06AC1593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88A748C-3DE9-4C9B-8C2F-CC9717AA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41" y="62714"/>
            <a:ext cx="2591489" cy="8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 txBox="1">
            <a:spLocks/>
          </p:cNvSpPr>
          <p:nvPr/>
        </p:nvSpPr>
        <p:spPr>
          <a:xfrm>
            <a:off x="1151426" y="233406"/>
            <a:ext cx="10789932" cy="884555"/>
          </a:xfrm>
          <a:prstGeom prst="rect">
            <a:avLst/>
          </a:prstGeom>
        </p:spPr>
        <p:txBody>
          <a:bodyPr anchor="ctr"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srgbClr val="002649"/>
                </a:solidFill>
                <a:latin typeface="Myriad Pro" panose="020B0503030403020204" pitchFamily="34" charset="0"/>
              </a:rPr>
              <a:t>RESPONSABILIDADES DE LIDERES</a:t>
            </a:r>
            <a:endParaRPr lang="en-US" sz="3600" b="1" dirty="0">
              <a:solidFill>
                <a:srgbClr val="002649"/>
              </a:solidFill>
              <a:latin typeface="Myriad Pro" panose="020B0503030403020204" pitchFamily="34" charset="0"/>
            </a:endParaRPr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Inglés y francés, los idiomas que amplían las posibilidades laborales para  los nuevos ejecutivos - Noticias Santander">
            <a:extLst>
              <a:ext uri="{FF2B5EF4-FFF2-40B4-BE49-F238E27FC236}">
                <a16:creationId xmlns:a16="http://schemas.microsoft.com/office/drawing/2014/main" id="{633F6025-6495-4382-A0BB-F9CA0086E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-102" b="168"/>
          <a:stretch/>
        </p:blipFill>
        <p:spPr bwMode="auto">
          <a:xfrm>
            <a:off x="300799" y="1476435"/>
            <a:ext cx="4334441" cy="43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E579F2AC-A773-4579-9E82-61EFDD2A20FA}"/>
              </a:ext>
            </a:extLst>
          </p:cNvPr>
          <p:cNvSpPr/>
          <p:nvPr/>
        </p:nvSpPr>
        <p:spPr>
          <a:xfrm>
            <a:off x="5085630" y="6080919"/>
            <a:ext cx="6380480" cy="853281"/>
          </a:xfrm>
          <a:custGeom>
            <a:avLst/>
            <a:gdLst>
              <a:gd name="connsiteX0" fmla="*/ 0 w 6380480"/>
              <a:gd name="connsiteY0" fmla="*/ 0 h 853281"/>
              <a:gd name="connsiteX1" fmla="*/ 6380480 w 6380480"/>
              <a:gd name="connsiteY1" fmla="*/ 0 h 853281"/>
              <a:gd name="connsiteX2" fmla="*/ 6380480 w 6380480"/>
              <a:gd name="connsiteY2" fmla="*/ 853281 h 853281"/>
              <a:gd name="connsiteX3" fmla="*/ 0 w 6380480"/>
              <a:gd name="connsiteY3" fmla="*/ 853281 h 853281"/>
              <a:gd name="connsiteX4" fmla="*/ 0 w 6380480"/>
              <a:gd name="connsiteY4" fmla="*/ 0 h 8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480" h="853281">
                <a:moveTo>
                  <a:pt x="0" y="0"/>
                </a:moveTo>
                <a:lnTo>
                  <a:pt x="6380480" y="0"/>
                </a:lnTo>
                <a:lnTo>
                  <a:pt x="6380480" y="853281"/>
                </a:lnTo>
                <a:lnTo>
                  <a:pt x="0" y="85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600" kern="1200" dirty="0">
              <a:latin typeface="Myriad Pro" panose="020B0503030403020204"/>
            </a:endParaRPr>
          </a:p>
        </p:txBody>
      </p:sp>
      <p:sp>
        <p:nvSpPr>
          <p:cNvPr id="5" name="Conector recto 4">
            <a:extLst>
              <a:ext uri="{FF2B5EF4-FFF2-40B4-BE49-F238E27FC236}">
                <a16:creationId xmlns:a16="http://schemas.microsoft.com/office/drawing/2014/main" id="{28BFF772-805B-4D07-AD8A-D82394755CB4}"/>
              </a:ext>
            </a:extLst>
          </p:cNvPr>
          <p:cNvSpPr/>
          <p:nvPr/>
        </p:nvSpPr>
        <p:spPr>
          <a:xfrm>
            <a:off x="1970597" y="854920"/>
            <a:ext cx="9257600" cy="0"/>
          </a:xfrm>
          <a:prstGeom prst="line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9158C85-89E4-4092-A32B-89064C7D79A0}"/>
              </a:ext>
            </a:extLst>
          </p:cNvPr>
          <p:cNvSpPr/>
          <p:nvPr/>
        </p:nvSpPr>
        <p:spPr>
          <a:xfrm>
            <a:off x="1970597" y="854920"/>
            <a:ext cx="2829206" cy="5105765"/>
          </a:xfrm>
          <a:custGeom>
            <a:avLst/>
            <a:gdLst>
              <a:gd name="connsiteX0" fmla="*/ 0 w 2829206"/>
              <a:gd name="connsiteY0" fmla="*/ 0 h 5105765"/>
              <a:gd name="connsiteX1" fmla="*/ 2829206 w 2829206"/>
              <a:gd name="connsiteY1" fmla="*/ 0 h 5105765"/>
              <a:gd name="connsiteX2" fmla="*/ 2829206 w 2829206"/>
              <a:gd name="connsiteY2" fmla="*/ 5105765 h 5105765"/>
              <a:gd name="connsiteX3" fmla="*/ 0 w 2829206"/>
              <a:gd name="connsiteY3" fmla="*/ 5105765 h 5105765"/>
              <a:gd name="connsiteX4" fmla="*/ 0 w 2829206"/>
              <a:gd name="connsiteY4" fmla="*/ 0 h 51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206" h="5105765">
                <a:moveTo>
                  <a:pt x="0" y="0"/>
                </a:moveTo>
                <a:lnTo>
                  <a:pt x="2829206" y="0"/>
                </a:lnTo>
                <a:lnTo>
                  <a:pt x="2829206" y="5105765"/>
                </a:lnTo>
                <a:lnTo>
                  <a:pt x="0" y="51057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500" b="1" kern="1200" dirty="0">
                <a:latin typeface="Myriad Pro" panose="020B0503030403020204"/>
              </a:rPr>
              <a:t>Entre ellas están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2CE7DD7-596E-4AC3-B1D2-EA690C120EF4}"/>
              </a:ext>
            </a:extLst>
          </p:cNvPr>
          <p:cNvSpPr/>
          <p:nvPr/>
        </p:nvSpPr>
        <p:spPr>
          <a:xfrm>
            <a:off x="4920224" y="914940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8" name="Conector recto 7">
            <a:extLst>
              <a:ext uri="{FF2B5EF4-FFF2-40B4-BE49-F238E27FC236}">
                <a16:creationId xmlns:a16="http://schemas.microsoft.com/office/drawing/2014/main" id="{C401CB29-E1FB-49C5-A483-3D487983AF5F}"/>
              </a:ext>
            </a:extLst>
          </p:cNvPr>
          <p:cNvSpPr/>
          <p:nvPr/>
        </p:nvSpPr>
        <p:spPr>
          <a:xfrm>
            <a:off x="4922635" y="2511133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0C19953-D82C-4348-9E59-6D9F9C87F301}"/>
              </a:ext>
            </a:extLst>
          </p:cNvPr>
          <p:cNvSpPr/>
          <p:nvPr/>
        </p:nvSpPr>
        <p:spPr>
          <a:xfrm>
            <a:off x="4826764" y="1019659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11" name="Conector recto 10">
            <a:extLst>
              <a:ext uri="{FF2B5EF4-FFF2-40B4-BE49-F238E27FC236}">
                <a16:creationId xmlns:a16="http://schemas.microsoft.com/office/drawing/2014/main" id="{4A456F75-ACD6-4BD8-8A3F-08F6BA1B37F9}"/>
              </a:ext>
            </a:extLst>
          </p:cNvPr>
          <p:cNvSpPr/>
          <p:nvPr/>
        </p:nvSpPr>
        <p:spPr>
          <a:xfrm>
            <a:off x="4805737" y="3747778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onector recto 12">
            <a:extLst>
              <a:ext uri="{FF2B5EF4-FFF2-40B4-BE49-F238E27FC236}">
                <a16:creationId xmlns:a16="http://schemas.microsoft.com/office/drawing/2014/main" id="{ABE4F38A-9DB8-41C5-8277-575FBCA1D518}"/>
              </a:ext>
            </a:extLst>
          </p:cNvPr>
          <p:cNvSpPr/>
          <p:nvPr/>
        </p:nvSpPr>
        <p:spPr>
          <a:xfrm>
            <a:off x="4805737" y="5238897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onector recto 14">
            <a:extLst>
              <a:ext uri="{FF2B5EF4-FFF2-40B4-BE49-F238E27FC236}">
                <a16:creationId xmlns:a16="http://schemas.microsoft.com/office/drawing/2014/main" id="{432559E2-2381-4EFD-99FC-0F7FAA3EEDD9}"/>
              </a:ext>
            </a:extLst>
          </p:cNvPr>
          <p:cNvSpPr/>
          <p:nvPr/>
        </p:nvSpPr>
        <p:spPr>
          <a:xfrm>
            <a:off x="4805737" y="6637691"/>
            <a:ext cx="64224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606C9A-B241-5422-4B35-757283747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8436C71-C6D4-4FC8-9F68-C61F4930055B}"/>
              </a:ext>
            </a:extLst>
          </p:cNvPr>
          <p:cNvSpPr/>
          <p:nvPr/>
        </p:nvSpPr>
        <p:spPr>
          <a:xfrm>
            <a:off x="4926159" y="2035927"/>
            <a:ext cx="6302038" cy="1200403"/>
          </a:xfrm>
          <a:custGeom>
            <a:avLst/>
            <a:gdLst>
              <a:gd name="connsiteX0" fmla="*/ 0 w 6302038"/>
              <a:gd name="connsiteY0" fmla="*/ 0 h 1200403"/>
              <a:gd name="connsiteX1" fmla="*/ 6302038 w 6302038"/>
              <a:gd name="connsiteY1" fmla="*/ 0 h 1200403"/>
              <a:gd name="connsiteX2" fmla="*/ 6302038 w 6302038"/>
              <a:gd name="connsiteY2" fmla="*/ 1200403 h 1200403"/>
              <a:gd name="connsiteX3" fmla="*/ 0 w 6302038"/>
              <a:gd name="connsiteY3" fmla="*/ 1200403 h 1200403"/>
              <a:gd name="connsiteX4" fmla="*/ 0 w 6302038"/>
              <a:gd name="connsiteY4" fmla="*/ 0 h 120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038" h="1200403">
                <a:moveTo>
                  <a:pt x="0" y="0"/>
                </a:moveTo>
                <a:lnTo>
                  <a:pt x="6302038" y="0"/>
                </a:lnTo>
                <a:lnTo>
                  <a:pt x="6302038" y="1200403"/>
                </a:lnTo>
                <a:lnTo>
                  <a:pt x="0" y="1200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2000" kern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688491-5CC6-4E76-8324-2489A56ECA52}"/>
              </a:ext>
            </a:extLst>
          </p:cNvPr>
          <p:cNvSpPr txBox="1"/>
          <p:nvPr/>
        </p:nvSpPr>
        <p:spPr>
          <a:xfrm>
            <a:off x="283686" y="6080919"/>
            <a:ext cx="42064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CED4EA-80ED-4C12-9EE2-A59410006CA4}"/>
              </a:ext>
            </a:extLst>
          </p:cNvPr>
          <p:cNvSpPr/>
          <p:nvPr/>
        </p:nvSpPr>
        <p:spPr>
          <a:xfrm>
            <a:off x="4778937" y="1310804"/>
            <a:ext cx="670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415" lvl="0" algn="just">
              <a:spcBef>
                <a:spcPts val="460"/>
              </a:spcBef>
              <a:spcAft>
                <a:spcPts val="0"/>
              </a:spcAft>
              <a:buSzPts val="1200"/>
            </a:pPr>
            <a:r>
              <a:rPr lang="es-ES" sz="2400" dirty="0">
                <a:latin typeface="Arial MT"/>
                <a:ea typeface="Arial MT"/>
                <a:cs typeface="Arial MT"/>
              </a:rPr>
              <a:t> Identificar el riesgo COF al que se ve expuesto el Hospital, teniendo en cuenta los factores de riesgo.</a:t>
            </a:r>
            <a:endParaRPr lang="es-CO" sz="20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F91C4C-AD31-4FCE-8547-D0EC9E074E86}"/>
              </a:ext>
            </a:extLst>
          </p:cNvPr>
          <p:cNvSpPr/>
          <p:nvPr/>
        </p:nvSpPr>
        <p:spPr>
          <a:xfrm>
            <a:off x="4817284" y="2592773"/>
            <a:ext cx="6527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415" lvl="0" algn="just">
              <a:spcBef>
                <a:spcPts val="460"/>
              </a:spcBef>
              <a:spcAft>
                <a:spcPts val="0"/>
              </a:spcAft>
              <a:buSzPts val="1200"/>
            </a:pPr>
            <a:r>
              <a:rPr lang="es-ES" sz="2400" dirty="0">
                <a:latin typeface="Arial MT"/>
                <a:ea typeface="Arial MT"/>
                <a:cs typeface="Arial MT"/>
              </a:rPr>
              <a:t>Medir la probabilidad de ocurrencia de un evento de riesgo COF y su impacto en caso de materializarse.</a:t>
            </a:r>
            <a:endParaRPr lang="es-CO" sz="20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A8416F-134A-41F4-B590-34FBB8BF11D2}"/>
              </a:ext>
            </a:extLst>
          </p:cNvPr>
          <p:cNvSpPr/>
          <p:nvPr/>
        </p:nvSpPr>
        <p:spPr>
          <a:xfrm>
            <a:off x="4778938" y="3701985"/>
            <a:ext cx="6527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415" lvl="0" algn="just">
              <a:spcBef>
                <a:spcPts val="460"/>
              </a:spcBef>
              <a:spcAft>
                <a:spcPts val="0"/>
              </a:spcAft>
              <a:buSzPts val="1200"/>
            </a:pPr>
            <a:r>
              <a:rPr lang="es-ES" sz="2400" dirty="0">
                <a:latin typeface="Arial MT"/>
                <a:ea typeface="Arial MT"/>
                <a:cs typeface="Arial MT"/>
              </a:rPr>
              <a:t>Controlar el riesgo inherente al que se ve expuesta el Hospital con el fin de disminuir la probabilidad de ocurrencia y/o el impacto en caso de que dicho riesgo se materialice.</a:t>
            </a:r>
            <a:endParaRPr lang="es-CO" sz="20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9626CD-6620-4687-9A2D-811C4CDE7CEA}"/>
              </a:ext>
            </a:extLst>
          </p:cNvPr>
          <p:cNvSpPr/>
          <p:nvPr/>
        </p:nvSpPr>
        <p:spPr>
          <a:xfrm>
            <a:off x="4840713" y="5329940"/>
            <a:ext cx="6504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5415" lvl="0" algn="just">
              <a:spcBef>
                <a:spcPts val="460"/>
              </a:spcBef>
              <a:spcAft>
                <a:spcPts val="0"/>
              </a:spcAft>
              <a:buSzPts val="1200"/>
            </a:pPr>
            <a:r>
              <a:rPr lang="es-ES" sz="2400" dirty="0">
                <a:latin typeface="Arial MT"/>
                <a:ea typeface="Arial MT"/>
                <a:cs typeface="Arial MT"/>
              </a:rPr>
              <a:t>Velar por el cumplimiento y políticas del SICOF en los procesos de los cuales hacen parte.</a:t>
            </a:r>
            <a:endParaRPr lang="es-CO" sz="20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055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F554A7-ED84-468E-90DB-9630FC17A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16" y="6263454"/>
            <a:ext cx="501284" cy="594546"/>
          </a:xfrm>
          <a:prstGeom prst="rect">
            <a:avLst/>
          </a:prstGeom>
        </p:spPr>
      </p:pic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 txBox="1">
            <a:spLocks/>
          </p:cNvSpPr>
          <p:nvPr/>
        </p:nvSpPr>
        <p:spPr>
          <a:xfrm>
            <a:off x="-178016" y="1352820"/>
            <a:ext cx="4243631" cy="707886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C00"/>
                </a:solidFill>
                <a:latin typeface="Myriad Pro" panose="020B0503030403020204" pitchFamily="34" charset="0"/>
              </a:rPr>
              <a:t>SEÑALES DE ALERTA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C30C20-7578-4658-BB6B-3D7AA804E9DE}"/>
              </a:ext>
            </a:extLst>
          </p:cNvPr>
          <p:cNvSpPr txBox="1"/>
          <p:nvPr/>
        </p:nvSpPr>
        <p:spPr>
          <a:xfrm>
            <a:off x="145027" y="2029512"/>
            <a:ext cx="3722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Son hechos o situaciones que se salen de los parámetros normales que podrían estar relacionados con hechos de corrupción, opacidad, fraude y Soborno, a continuación algunos ejemplos:</a:t>
            </a:r>
          </a:p>
        </p:txBody>
      </p:sp>
      <p:pic>
        <p:nvPicPr>
          <p:cNvPr id="4" name="Gráfico 3" descr="megáfono1 contorno">
            <a:extLst>
              <a:ext uri="{FF2B5EF4-FFF2-40B4-BE49-F238E27FC236}">
                <a16:creationId xmlns:a16="http://schemas.microsoft.com/office/drawing/2014/main" id="{93E29B1C-F4A7-18FC-F101-B598F710F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1827" y="3933489"/>
            <a:ext cx="2042160" cy="204216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C09815E-F609-939E-9A5D-D95A105835B0}"/>
              </a:ext>
            </a:extLst>
          </p:cNvPr>
          <p:cNvGraphicFramePr/>
          <p:nvPr/>
        </p:nvGraphicFramePr>
        <p:xfrm>
          <a:off x="5355413" y="1663915"/>
          <a:ext cx="6067763" cy="431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11">
            <a:extLst>
              <a:ext uri="{FF2B5EF4-FFF2-40B4-BE49-F238E27FC236}">
                <a16:creationId xmlns:a16="http://schemas.microsoft.com/office/drawing/2014/main" id="{65A28407-CA37-4172-94A1-B0B923055122}"/>
              </a:ext>
            </a:extLst>
          </p:cNvPr>
          <p:cNvSpPr txBox="1">
            <a:spLocks/>
          </p:cNvSpPr>
          <p:nvPr/>
        </p:nvSpPr>
        <p:spPr>
          <a:xfrm>
            <a:off x="1" y="342595"/>
            <a:ext cx="9266830" cy="7078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BUENAS PRACTICAS CORPORATIVAS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BDDC6C-A757-48E3-81BB-2EF31C129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10" y="61985"/>
            <a:ext cx="2591489" cy="9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0BCB1653-5875-46E1-A936-FEF64FB09263}"/>
              </a:ext>
            </a:extLst>
          </p:cNvPr>
          <p:cNvSpPr/>
          <p:nvPr/>
        </p:nvSpPr>
        <p:spPr>
          <a:xfrm>
            <a:off x="160700" y="-65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5" name="Straight Connector 16">
            <a:extLst>
              <a:ext uri="{FF2B5EF4-FFF2-40B4-BE49-F238E27FC236}">
                <a16:creationId xmlns:a16="http://schemas.microsoft.com/office/drawing/2014/main" id="{5A95F751-BC04-A24C-A6FC-A78E1D84CB00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C4C9CD6B-2765-4618-A479-2DE1991842D9}"/>
              </a:ext>
            </a:extLst>
          </p:cNvPr>
          <p:cNvSpPr txBox="1">
            <a:spLocks/>
          </p:cNvSpPr>
          <p:nvPr/>
        </p:nvSpPr>
        <p:spPr>
          <a:xfrm>
            <a:off x="833336" y="445983"/>
            <a:ext cx="10515600" cy="884555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CANAL DE DENUNCIA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D4C832-D9B9-47D7-9CDB-05224AB8A080}"/>
              </a:ext>
            </a:extLst>
          </p:cNvPr>
          <p:cNvSpPr txBox="1"/>
          <p:nvPr/>
        </p:nvSpPr>
        <p:spPr>
          <a:xfrm>
            <a:off x="980661" y="1384312"/>
            <a:ext cx="999213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1800" b="1" dirty="0">
                <a:latin typeface="Myriad Pro"/>
              </a:rPr>
              <a:t>El Hospital Departamental San Rafael ESE </a:t>
            </a:r>
            <a:r>
              <a:rPr lang="es-ES" sz="1800" dirty="0">
                <a:latin typeface="Myriad Pro"/>
              </a:rPr>
              <a:t>ha dispuesto el siguiente mecanismo para reportar posibles incumplimientos  del SICOF y presuntos casos de CORRUPCION, OPACIDAD, FRAUDE y SOBORNO. A través de este canal tanto Colaboradores como terceros podrán poner en conocimiento del Hospital estos hechos.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BBAE85A-0A4E-413B-9E99-F0BADA845BD4}"/>
              </a:ext>
            </a:extLst>
          </p:cNvPr>
          <p:cNvSpPr/>
          <p:nvPr/>
        </p:nvSpPr>
        <p:spPr>
          <a:xfrm>
            <a:off x="1214392" y="4771413"/>
            <a:ext cx="9339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Myriad Pro" panose="020B0503030403020204"/>
              </a:rPr>
              <a:t>La recepción de denuncias es administrada por el HOSPITAL garantizando la confidencialidad y el anonimato, así mismo el Hospital </a:t>
            </a:r>
            <a:r>
              <a:rPr lang="es-CO" sz="1800" b="1" dirty="0">
                <a:latin typeface="Myriad Pro" panose="020B0503030403020204"/>
              </a:rPr>
              <a:t>prohíbe </a:t>
            </a:r>
            <a:r>
              <a:rPr lang="es-C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 tipo de retaliación o acciones en contra de quien reporta.</a:t>
            </a:r>
            <a:endParaRPr lang="es-CO" sz="1800" b="1" dirty="0">
              <a:latin typeface="Myriad Pro" panose="020B0503030403020204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EEF4111-176F-69AB-2899-2A6A6166D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2345D92-46B1-47CA-BFC1-B692AD778144}"/>
              </a:ext>
            </a:extLst>
          </p:cNvPr>
          <p:cNvGrpSpPr/>
          <p:nvPr/>
        </p:nvGrpSpPr>
        <p:grpSpPr>
          <a:xfrm>
            <a:off x="4879661" y="2658549"/>
            <a:ext cx="2878245" cy="1717522"/>
            <a:chOff x="4803972" y="3996261"/>
            <a:chExt cx="2878245" cy="1717522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4E396323-EEC5-484F-A225-BFA4D5E67241}"/>
                </a:ext>
              </a:extLst>
            </p:cNvPr>
            <p:cNvSpPr/>
            <p:nvPr/>
          </p:nvSpPr>
          <p:spPr>
            <a:xfrm>
              <a:off x="4803972" y="3996261"/>
              <a:ext cx="2878245" cy="1717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57 19000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8BD6361-E259-4636-8DA4-97B014C3EE18}"/>
                </a:ext>
              </a:extLst>
            </p:cNvPr>
            <p:cNvSpPr txBox="1"/>
            <p:nvPr/>
          </p:nvSpPr>
          <p:spPr>
            <a:xfrm>
              <a:off x="5846380" y="4329263"/>
              <a:ext cx="1697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/>
                <a:t>Formulario web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1235460-C6F8-4075-8188-DACE17FE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817" y="4146728"/>
              <a:ext cx="1310754" cy="896190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FC82D4A-D588-439B-9B1D-3BE6EC18E13B}"/>
              </a:ext>
            </a:extLst>
          </p:cNvPr>
          <p:cNvSpPr/>
          <p:nvPr/>
        </p:nvSpPr>
        <p:spPr>
          <a:xfrm>
            <a:off x="4957423" y="3685978"/>
            <a:ext cx="280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3740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768D25-301F-30B8-D483-4C918E99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8" y="170405"/>
            <a:ext cx="11863844" cy="65171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295" y="441834"/>
            <a:ext cx="10515600" cy="8845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649"/>
                </a:solidFill>
                <a:latin typeface="Myriad Pro" panose="020B0503030403020204" pitchFamily="34" charset="0"/>
              </a:rPr>
              <a:t>¿QUÉ ES SICOF?</a:t>
            </a:r>
          </a:p>
        </p:txBody>
      </p: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C8EEA937-106D-7749-8A70-A4562C5231D9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EAF416F-489F-8E44-A4E2-88A34977C670}"/>
              </a:ext>
            </a:extLst>
          </p:cNvPr>
          <p:cNvSpPr/>
          <p:nvPr/>
        </p:nvSpPr>
        <p:spPr>
          <a:xfrm>
            <a:off x="5150088" y="2111737"/>
            <a:ext cx="65207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Myriad Pro" panose="020B0503030403020204"/>
              </a:rPr>
              <a:t>Es el </a:t>
            </a:r>
            <a:r>
              <a:rPr lang="es-CO" sz="2400" b="1" dirty="0">
                <a:latin typeface="Myriad Pro" panose="020B0503030403020204"/>
              </a:rPr>
              <a:t>Subsistema de administración de riesgos de Corrupción, Opacidad y Fraude</a:t>
            </a:r>
            <a:r>
              <a:rPr lang="es-CO" sz="2400" dirty="0">
                <a:latin typeface="Myriad Pro" panose="020B0503030403020204"/>
              </a:rPr>
              <a:t>.</a:t>
            </a:r>
          </a:p>
          <a:p>
            <a:pPr algn="just"/>
            <a:endParaRPr lang="es-CO" sz="2400" dirty="0">
              <a:latin typeface="Myriad Pro" panose="020B0503030403020204"/>
            </a:endParaRPr>
          </a:p>
          <a:p>
            <a:pPr algn="just"/>
            <a:r>
              <a:rPr lang="es-CO" sz="2400" dirty="0">
                <a:latin typeface="Myriad Pro" panose="020B0503030403020204"/>
              </a:rPr>
              <a:t>Este subsistema busca prevenir la </a:t>
            </a:r>
            <a:r>
              <a:rPr lang="es-CO" sz="2400" b="1" dirty="0">
                <a:latin typeface="Myriad Pro" panose="020B0503030403020204"/>
              </a:rPr>
              <a:t>comisión de actos ilícitos y situaciones de fraude,</a:t>
            </a:r>
            <a:r>
              <a:rPr lang="es-CO" dirty="0"/>
              <a:t> contribuyendo al fortalecimiento de una cultura de prevención y control al interior de la organización. </a:t>
            </a:r>
            <a:endParaRPr lang="en-US" sz="2400" dirty="0">
              <a:latin typeface="Myriad Pro" panose="020B0503030403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F5AC20-DC54-5C9C-6976-7A620988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7" y="1854292"/>
            <a:ext cx="2312055" cy="157470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7D30F5-EFC9-9D68-6DF7-369F600A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815" y="3788896"/>
            <a:ext cx="1757984" cy="174739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92DD32D-D9F5-86B2-E61D-BB06E9BEFDCD}"/>
              </a:ext>
            </a:extLst>
          </p:cNvPr>
          <p:cNvSpPr/>
          <p:nvPr/>
        </p:nvSpPr>
        <p:spPr>
          <a:xfrm>
            <a:off x="521128" y="3365164"/>
            <a:ext cx="2466881" cy="174739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AD465E9-BA51-58B5-39CA-C8CCF10C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249" y="1905000"/>
            <a:ext cx="2114550" cy="1828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8230DF8-9BD3-E8A0-7A71-086EDD681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698" y="123530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F554A7-ED84-468E-90DB-9630FC17A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16" y="6263454"/>
            <a:ext cx="501284" cy="594546"/>
          </a:xfrm>
          <a:prstGeom prst="rect">
            <a:avLst/>
          </a:prstGeom>
        </p:spPr>
      </p:pic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3CA03219-CD7E-40C4-90F3-5B926BF56F60}"/>
              </a:ext>
            </a:extLst>
          </p:cNvPr>
          <p:cNvSpPr txBox="1">
            <a:spLocks/>
          </p:cNvSpPr>
          <p:nvPr/>
        </p:nvSpPr>
        <p:spPr>
          <a:xfrm>
            <a:off x="2104499" y="221102"/>
            <a:ext cx="7200849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0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SE DEBE TENER EN CUENTA A LA HORA DE UTILIZAR LOS CANALES DE COMUNICACIÓN?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D1583B9-AF48-832D-9A89-F6A3B87560D4}"/>
              </a:ext>
            </a:extLst>
          </p:cNvPr>
          <p:cNvGraphicFramePr/>
          <p:nvPr/>
        </p:nvGraphicFramePr>
        <p:xfrm>
          <a:off x="2147055" y="1033773"/>
          <a:ext cx="8376040" cy="569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1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46B075B-EDA2-415E-ABAB-0F9A3713F5F9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 txBox="1">
            <a:spLocks/>
          </p:cNvSpPr>
          <p:nvPr/>
        </p:nvSpPr>
        <p:spPr>
          <a:xfrm>
            <a:off x="4214875" y="252476"/>
            <a:ext cx="3752519" cy="707886"/>
          </a:xfrm>
          <a:prstGeom prst="rect">
            <a:avLst/>
          </a:prstGeom>
        </p:spPr>
        <p:txBody>
          <a:bodyPr/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SANCIONES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C30C20-7578-4658-BB6B-3D7AA804E9DE}"/>
              </a:ext>
            </a:extLst>
          </p:cNvPr>
          <p:cNvSpPr txBox="1"/>
          <p:nvPr/>
        </p:nvSpPr>
        <p:spPr>
          <a:xfrm>
            <a:off x="8637498" y="2187059"/>
            <a:ext cx="3053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i="1" dirty="0"/>
              <a:t>“Recuerde que no solo la </a:t>
            </a:r>
            <a:r>
              <a:rPr lang="es-CO" sz="2000" b="1" i="1" dirty="0"/>
              <a:t>acción</a:t>
            </a:r>
            <a:r>
              <a:rPr lang="es-CO" sz="2000" i="1" dirty="0"/>
              <a:t> da lugar a incumplimiento de este sistema sino que la </a:t>
            </a:r>
            <a:r>
              <a:rPr lang="es-CO" sz="2000" b="1" i="1" dirty="0"/>
              <a:t>omisión</a:t>
            </a:r>
            <a:r>
              <a:rPr lang="es-CO" sz="2000" i="1" dirty="0"/>
              <a:t> también es una decisión”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7C6DA1E-53F6-4F5B-90F9-27C94E9212CF}"/>
              </a:ext>
            </a:extLst>
          </p:cNvPr>
          <p:cNvGraphicFramePr/>
          <p:nvPr/>
        </p:nvGraphicFramePr>
        <p:xfrm>
          <a:off x="501284" y="1065477"/>
          <a:ext cx="8057320" cy="505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F00E5A-78B5-4A21-8BFC-B901DDBC0849}"/>
              </a:ext>
            </a:extLst>
          </p:cNvPr>
          <p:cNvSpPr txBox="1"/>
          <p:nvPr/>
        </p:nvSpPr>
        <p:spPr>
          <a:xfrm>
            <a:off x="2871689" y="6291561"/>
            <a:ext cx="66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i="1" dirty="0">
                <a:solidFill>
                  <a:srgbClr val="FF6C00"/>
                </a:solidFill>
                <a:latin typeface="Myriad Pro" panose="020B0503030403020204"/>
              </a:rPr>
              <a:t>Art. 130 Ley 1438 de 2011 y Art. 131 Ley 1949 de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5B56B7-7040-2881-0AD4-81BA7643F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12" name="Picture 2" descr="Sanciones tributarias – Cuáles son y por qué se imponen | Gerencie.com">
            <a:extLst>
              <a:ext uri="{FF2B5EF4-FFF2-40B4-BE49-F238E27FC236}">
                <a16:creationId xmlns:a16="http://schemas.microsoft.com/office/drawing/2014/main" id="{2E03BABE-FFE2-465F-3A3F-36B87D04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58364"/>
            <a:ext cx="6008872" cy="30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">
                                            <p:graphicEl>
                                              <a:dgm id="{5E6B1B18-8860-476C-8E89-C510A2198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">
                                            <p:graphicEl>
                                              <a:dgm id="{EF69061F-59D8-45CE-AAE4-83A201A4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>
                                            <p:graphicEl>
                                              <a:dgm id="{CB8F3334-0579-4927-ADB2-D43A8FBF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">
                                            <p:graphicEl>
                                              <a:dgm id="{A55B4A67-2763-404F-B7F3-EBBF345C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">
                                            <p:graphicEl>
                                              <a:dgm id="{F3C8274B-F6BB-480D-8D77-BBD63DBD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">
                                            <p:graphicEl>
                                              <a:dgm id="{B5AD4423-0D32-44BD-B82A-95FA4DB2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">
                                            <p:graphicEl>
                                              <a:dgm id="{816598FE-7CDE-4FA6-9F5C-E03FC58CB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">
                                            <p:graphicEl>
                                              <a:dgm id="{BF48BE0A-B0AD-48BE-A8B8-D6F3CCCC1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Graphic spid="3" grpId="0" uiExpand="1">
        <p:bldSub>
          <a:bldDgm bld="one"/>
        </p:bldSub>
      </p:bldGraphic>
      <p:bldGraphic spid="3" grpId="1">
        <p:bldSub>
          <a:bldDgm bld="one"/>
        </p:bldSub>
      </p:bldGraphic>
      <p:bldGraphic spid="3" grpId="2">
        <p:bldSub>
          <a:bldDgm bld="one"/>
        </p:bldSub>
      </p:bldGraphic>
      <p:bldGraphic spid="3" grpId="3">
        <p:bldSub>
          <a:bldDgm bld="one"/>
        </p:bldSub>
      </p:bldGraphic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4FF3B8D-95D9-0E4A-90BE-D24268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 b="13538"/>
          <a:stretch/>
        </p:blipFill>
        <p:spPr>
          <a:xfrm>
            <a:off x="-1" y="14377"/>
            <a:ext cx="12192001" cy="6858000"/>
          </a:xfrm>
          <a:prstGeom prst="rect">
            <a:avLst/>
          </a:prstGeom>
        </p:spPr>
      </p:pic>
      <p:sp>
        <p:nvSpPr>
          <p:cNvPr id="9" name="Recortar rectángulo de una esquina 8">
            <a:extLst>
              <a:ext uri="{FF2B5EF4-FFF2-40B4-BE49-F238E27FC236}">
                <a16:creationId xmlns:a16="http://schemas.microsoft.com/office/drawing/2014/main" id="{E67CEE4B-97E3-B34F-A7FC-FB2DB48B8410}"/>
              </a:ext>
            </a:extLst>
          </p:cNvPr>
          <p:cNvSpPr/>
          <p:nvPr/>
        </p:nvSpPr>
        <p:spPr>
          <a:xfrm>
            <a:off x="0" y="4267201"/>
            <a:ext cx="7086600" cy="1295400"/>
          </a:xfrm>
          <a:prstGeom prst="snip1Rect">
            <a:avLst/>
          </a:prstGeom>
          <a:solidFill>
            <a:srgbClr val="FF6C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725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169B911-B639-284B-971D-07A27A394E93}"/>
              </a:ext>
            </a:extLst>
          </p:cNvPr>
          <p:cNvSpPr txBox="1">
            <a:spLocks/>
          </p:cNvSpPr>
          <p:nvPr/>
        </p:nvSpPr>
        <p:spPr>
          <a:xfrm>
            <a:off x="266699" y="4355046"/>
            <a:ext cx="6553200" cy="6832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Myriad Pro"/>
                <a:ea typeface="Open Sans Extrabold"/>
                <a:cs typeface="Open Sans Extrabold"/>
              </a:rPr>
              <a:t>GRACIAS POR SU ATENCIÓN</a:t>
            </a:r>
            <a:endParaRPr lang="en-US" sz="3600" b="1" dirty="0">
              <a:solidFill>
                <a:schemeClr val="bg1"/>
              </a:solidFill>
              <a:latin typeface="Myriad Pro" panose="020B0503030403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D1C58F5-C7CA-4A9E-9CB6-8F53C800EDC1}"/>
              </a:ext>
            </a:extLst>
          </p:cNvPr>
          <p:cNvSpPr txBox="1">
            <a:spLocks/>
          </p:cNvSpPr>
          <p:nvPr/>
        </p:nvSpPr>
        <p:spPr>
          <a:xfrm>
            <a:off x="266699" y="4841896"/>
            <a:ext cx="6553200" cy="6832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CO" sz="2800" b="1" dirty="0">
              <a:solidFill>
                <a:schemeClr val="bg1"/>
              </a:solidFill>
              <a:latin typeface="Myriad Pro" panose="020B0503030403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FF11517-9145-4442-A05E-CD644BECB2D4}"/>
              </a:ext>
            </a:extLst>
          </p:cNvPr>
          <p:cNvSpPr/>
          <p:nvPr/>
        </p:nvSpPr>
        <p:spPr>
          <a:xfrm>
            <a:off x="165564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131E52F-B244-4475-8E6F-E6F7ABBE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2835"/>
            <a:ext cx="10515600" cy="628213"/>
          </a:xfrm>
        </p:spPr>
        <p:txBody>
          <a:bodyPr>
            <a:noAutofit/>
          </a:bodyPr>
          <a:lstStyle/>
          <a:p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OBJETIVOS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14FDE8-579E-4534-9545-59FFE4E2C7FC}"/>
              </a:ext>
            </a:extLst>
          </p:cNvPr>
          <p:cNvSpPr/>
          <p:nvPr/>
        </p:nvSpPr>
        <p:spPr>
          <a:xfrm>
            <a:off x="590853" y="2185446"/>
            <a:ext cx="5309462" cy="405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000" b="1" dirty="0">
                <a:latin typeface="Myriad Pro" panose="020B0503030403020204"/>
              </a:rPr>
              <a:t>I</a:t>
            </a:r>
            <a:r>
              <a:rPr lang="es-MX" sz="2000" b="1" dirty="0">
                <a:solidFill>
                  <a:schemeClr val="tx1"/>
                </a:solidFill>
                <a:latin typeface="Myriad Pro" panose="020B0503030403020204"/>
              </a:rPr>
              <a:t>dentificar y prevenir </a:t>
            </a:r>
            <a:r>
              <a:rPr lang="es-MX" sz="1800" dirty="0">
                <a:solidFill>
                  <a:schemeClr val="tx1"/>
                </a:solidFill>
                <a:latin typeface="Myriad Pro" panose="020B0503030403020204"/>
              </a:rPr>
              <a:t>la materialización de los riesgos de </a:t>
            </a:r>
            <a:r>
              <a:rPr lang="es-CO" sz="1800" u="sng" dirty="0">
                <a:latin typeface="Myriad Pro" panose="020B0503030403020204"/>
              </a:rPr>
              <a:t>C</a:t>
            </a:r>
            <a:r>
              <a:rPr lang="es-CO" sz="1800" u="sng" dirty="0">
                <a:solidFill>
                  <a:schemeClr val="tx1"/>
                </a:solidFill>
                <a:latin typeface="Myriad Pro" panose="020B0503030403020204"/>
              </a:rPr>
              <a:t>orrupción, Opacidad y  Fraude (COF</a:t>
            </a:r>
            <a:r>
              <a:rPr lang="es-CO" sz="1800" dirty="0">
                <a:solidFill>
                  <a:schemeClr val="tx1"/>
                </a:solidFill>
                <a:latin typeface="Myriad Pro" panose="020B0503030403020204"/>
              </a:rPr>
              <a:t>),</a:t>
            </a:r>
            <a:r>
              <a:rPr lang="es-MX" sz="1800" dirty="0">
                <a:solidFill>
                  <a:schemeClr val="tx1"/>
                </a:solidFill>
                <a:latin typeface="Myriad Pro" panose="020B0503030403020204"/>
              </a:rPr>
              <a:t> en los procesos claves y validar los mecanismos de control existentes.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1800" dirty="0">
              <a:latin typeface="Myriad Pro" panose="020B0503030403020204"/>
            </a:endParaRPr>
          </a:p>
          <a:p>
            <a:pPr algn="just">
              <a:lnSpc>
                <a:spcPct val="120000"/>
              </a:lnSpc>
            </a:pPr>
            <a:r>
              <a:rPr lang="es-CO" sz="1800" dirty="0">
                <a:solidFill>
                  <a:schemeClr val="tx1"/>
                </a:solidFill>
                <a:latin typeface="Myriad Pro" panose="020B0503030403020204"/>
              </a:rPr>
              <a:t>Establecer como </a:t>
            </a:r>
            <a:r>
              <a:rPr lang="es-CO" sz="2000" b="1" dirty="0">
                <a:solidFill>
                  <a:schemeClr val="tx1"/>
                </a:solidFill>
                <a:latin typeface="Myriad Pro" panose="020B0503030403020204"/>
              </a:rPr>
              <a:t>principio la “Cero </a:t>
            </a:r>
            <a:r>
              <a:rPr lang="es-CO" sz="2000" b="1" dirty="0">
                <a:latin typeface="Myriad Pro" panose="020B0503030403020204"/>
              </a:rPr>
              <a:t>T</a:t>
            </a:r>
            <a:r>
              <a:rPr lang="es-CO" sz="2000" b="1" dirty="0">
                <a:solidFill>
                  <a:schemeClr val="tx1"/>
                </a:solidFill>
                <a:latin typeface="Myriad Pro" panose="020B0503030403020204"/>
              </a:rPr>
              <a:t>olerancia” a hechos de Corrupción, Opacidad y  Fraude (COF), </a:t>
            </a:r>
            <a:r>
              <a:rPr lang="es-CO" sz="1800" dirty="0">
                <a:solidFill>
                  <a:schemeClr val="tx1"/>
                </a:solidFill>
                <a:latin typeface="Myriad Pro" panose="020B0503030403020204"/>
              </a:rPr>
              <a:t>por tanto se espera que todos los riesgos residuales, se encuentren en un nivel de exposición bajo.</a:t>
            </a:r>
          </a:p>
          <a:p>
            <a:pPr algn="just">
              <a:lnSpc>
                <a:spcPct val="120000"/>
              </a:lnSpc>
            </a:pPr>
            <a:endParaRPr lang="es-MX" sz="1400" dirty="0">
              <a:solidFill>
                <a:schemeClr val="tx1"/>
              </a:solidFill>
              <a:latin typeface="Myriad Pro" panose="020B0503030403020204"/>
            </a:endParaRPr>
          </a:p>
          <a:p>
            <a:pPr algn="just">
              <a:lnSpc>
                <a:spcPct val="120000"/>
              </a:lnSpc>
            </a:pPr>
            <a:endParaRPr lang="es-MX" sz="1400" dirty="0">
              <a:solidFill>
                <a:schemeClr val="tx1"/>
              </a:solidFill>
              <a:latin typeface="Myriad Pro" panose="020B050303040302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DAB8E9-F7C5-4246-A547-4DD4233E4E39}"/>
              </a:ext>
            </a:extLst>
          </p:cNvPr>
          <p:cNvCxnSpPr>
            <a:cxnSpLocks/>
          </p:cNvCxnSpPr>
          <p:nvPr/>
        </p:nvCxnSpPr>
        <p:spPr>
          <a:xfrm>
            <a:off x="6324600" y="2857623"/>
            <a:ext cx="0" cy="1897380"/>
          </a:xfrm>
          <a:prstGeom prst="line">
            <a:avLst/>
          </a:prstGeom>
          <a:ln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E452005-40AB-4C58-8D11-5CFEF39BC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03DFBB-768E-2AC0-C8C5-CFAE7B6A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909" y="2022452"/>
            <a:ext cx="4080793" cy="35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E0A7E9E5-B1DD-49C0-BB9E-62713C19AA42}"/>
              </a:ext>
            </a:extLst>
          </p:cNvPr>
          <p:cNvSpPr/>
          <p:nvPr/>
        </p:nvSpPr>
        <p:spPr>
          <a:xfrm>
            <a:off x="165564" y="95536"/>
            <a:ext cx="11860871" cy="6685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3">
            <a:extLst>
              <a:ext uri="{FF2B5EF4-FFF2-40B4-BE49-F238E27FC236}">
                <a16:creationId xmlns:a16="http://schemas.microsoft.com/office/drawing/2014/main" id="{CB2B1147-EDB9-7946-AA44-2BA4D93E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5698"/>
            <a:ext cx="10515600" cy="884555"/>
          </a:xfrm>
        </p:spPr>
        <p:txBody>
          <a:bodyPr/>
          <a:lstStyle/>
          <a:p>
            <a:r>
              <a:rPr lang="en-US">
                <a:solidFill>
                  <a:srgbClr val="002649"/>
                </a:solidFill>
                <a:latin typeface="Myriad Pro" panose="020B0503030403020204" pitchFamily="34" charset="0"/>
              </a:rPr>
              <a:t>MARCO NORMATIVO</a:t>
            </a:r>
          </a:p>
        </p:txBody>
      </p:sp>
      <p:sp>
        <p:nvSpPr>
          <p:cNvPr id="24" name="1 Título">
            <a:extLst>
              <a:ext uri="{FF2B5EF4-FFF2-40B4-BE49-F238E27FC236}">
                <a16:creationId xmlns:a16="http://schemas.microsoft.com/office/drawing/2014/main" id="{B4B21E74-78EC-4E45-B776-038110E9CAC9}"/>
              </a:ext>
            </a:extLst>
          </p:cNvPr>
          <p:cNvSpPr txBox="1">
            <a:spLocks/>
          </p:cNvSpPr>
          <p:nvPr/>
        </p:nvSpPr>
        <p:spPr>
          <a:xfrm>
            <a:off x="2057400" y="2133600"/>
            <a:ext cx="7772400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buFont typeface="Arial" pitchFamily="34" charset="0"/>
              <a:buChar char="•"/>
            </a:pPr>
            <a:endParaRPr lang="es-CO" sz="2400" b="1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6B36C2-68B1-4089-BD7F-50FA41EED8EC}"/>
              </a:ext>
            </a:extLst>
          </p:cNvPr>
          <p:cNvSpPr txBox="1"/>
          <p:nvPr/>
        </p:nvSpPr>
        <p:spPr>
          <a:xfrm>
            <a:off x="562000" y="3701847"/>
            <a:ext cx="3600400" cy="723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ES_tradnl" sz="1800" dirty="0"/>
              <a:t>Convención Naciones unidas contra la corrupción (CNUCC</a:t>
            </a:r>
            <a:r>
              <a:rPr lang="es-ES_tradnl" dirty="0"/>
              <a:t>)</a:t>
            </a:r>
            <a:endParaRPr lang="es-CO" sz="20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56A337-3308-4A50-8AE5-A7D336056BC7}"/>
              </a:ext>
            </a:extLst>
          </p:cNvPr>
          <p:cNvSpPr txBox="1"/>
          <p:nvPr/>
        </p:nvSpPr>
        <p:spPr>
          <a:xfrm>
            <a:off x="4409686" y="1687926"/>
            <a:ext cx="30243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800" b="0" dirty="0"/>
              <a:t>La Convención para Combatir el Cohecho </a:t>
            </a:r>
            <a:endParaRPr lang="es-CO" sz="1800" b="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D20D4EF-18E1-4E37-B352-370D461AD5A0}"/>
              </a:ext>
            </a:extLst>
          </p:cNvPr>
          <p:cNvSpPr txBox="1"/>
          <p:nvPr/>
        </p:nvSpPr>
        <p:spPr>
          <a:xfrm>
            <a:off x="4779042" y="5809691"/>
            <a:ext cx="3276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800" b="0" dirty="0"/>
              <a:t>Ley 2195 de 2021</a:t>
            </a:r>
            <a:endParaRPr lang="es-CO" sz="1800" b="0" dirty="0"/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EAC40F6B-5878-40D8-B1B7-8D94A1A99949}"/>
              </a:ext>
            </a:extLst>
          </p:cNvPr>
          <p:cNvCxnSpPr>
            <a:cxnSpLocks/>
            <a:stCxn id="22" idx="2"/>
            <a:endCxn id="26" idx="1"/>
          </p:cNvCxnSpPr>
          <p:nvPr/>
        </p:nvCxnSpPr>
        <p:spPr>
          <a:xfrm rot="5400000">
            <a:off x="249611" y="2280384"/>
            <a:ext cx="2095491" cy="1470711"/>
          </a:xfrm>
          <a:prstGeom prst="bentConnector4">
            <a:avLst>
              <a:gd name="adj1" fmla="val 41371"/>
              <a:gd name="adj2" fmla="val 115544"/>
            </a:avLst>
          </a:prstGeom>
          <a:ln>
            <a:solidFill>
              <a:srgbClr val="F07F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2BD9CF79-DFA5-4681-AD4E-763BA084D3D7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4162400" y="2011092"/>
            <a:ext cx="247286" cy="2052393"/>
          </a:xfrm>
          <a:prstGeom prst="bentConnector3">
            <a:avLst>
              <a:gd name="adj1" fmla="val 50000"/>
            </a:avLst>
          </a:prstGeom>
          <a:ln>
            <a:solidFill>
              <a:srgbClr val="F07F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D94FB626-133C-4EE2-8DC7-392DCE037B57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>
            <a:off x="9125939" y="3594726"/>
            <a:ext cx="1806716" cy="300234"/>
          </a:xfrm>
          <a:prstGeom prst="bentConnector3">
            <a:avLst>
              <a:gd name="adj1" fmla="val 50000"/>
            </a:avLst>
          </a:prstGeom>
          <a:ln>
            <a:solidFill>
              <a:srgbClr val="F07F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D7932B0B-8873-4DFD-AC61-45AA76832B2E}"/>
              </a:ext>
            </a:extLst>
          </p:cNvPr>
          <p:cNvCxnSpPr>
            <a:cxnSpLocks/>
          </p:cNvCxnSpPr>
          <p:nvPr/>
        </p:nvCxnSpPr>
        <p:spPr>
          <a:xfrm flipH="1">
            <a:off x="6394048" y="4766238"/>
            <a:ext cx="5160769" cy="1015089"/>
          </a:xfrm>
          <a:prstGeom prst="bentConnector4">
            <a:avLst>
              <a:gd name="adj1" fmla="val -4430"/>
              <a:gd name="adj2" fmla="val 69708"/>
            </a:avLst>
          </a:prstGeom>
          <a:ln>
            <a:solidFill>
              <a:srgbClr val="F07F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944E89E-D00F-F2E3-0BE3-F38FC664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77" y="3194726"/>
            <a:ext cx="3324225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C64DEC1-4F67-142F-23D6-B3AEDDDC1CA0}"/>
              </a:ext>
            </a:extLst>
          </p:cNvPr>
          <p:cNvSpPr txBox="1"/>
          <p:nvPr/>
        </p:nvSpPr>
        <p:spPr>
          <a:xfrm>
            <a:off x="232511" y="1567884"/>
            <a:ext cx="3600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ES_tradnl" sz="2000" b="1" dirty="0"/>
              <a:t>Normas Internacionales</a:t>
            </a:r>
            <a:endParaRPr lang="es-CO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0597BC3-B380-7612-0B4A-E313C67C743C}"/>
              </a:ext>
            </a:extLst>
          </p:cNvPr>
          <p:cNvSpPr txBox="1"/>
          <p:nvPr/>
        </p:nvSpPr>
        <p:spPr>
          <a:xfrm>
            <a:off x="8379214" y="2133599"/>
            <a:ext cx="3600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ES_tradnl" sz="2000" b="1" dirty="0"/>
              <a:t>Normas </a:t>
            </a:r>
          </a:p>
          <a:p>
            <a:r>
              <a:rPr lang="es-ES_tradnl" sz="2000" b="1" dirty="0"/>
              <a:t>Nacionales</a:t>
            </a:r>
            <a:endParaRPr lang="es-CO" sz="2000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97E2CC-5782-29D8-2506-95686DB38650}"/>
              </a:ext>
            </a:extLst>
          </p:cNvPr>
          <p:cNvSpPr txBox="1"/>
          <p:nvPr/>
        </p:nvSpPr>
        <p:spPr>
          <a:xfrm>
            <a:off x="371051" y="5607454"/>
            <a:ext cx="346186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_tradnl" sz="2000" dirty="0"/>
              <a:t>Circular externa 20211700000005-5 de</a:t>
            </a:r>
            <a:endParaRPr lang="es-CO" sz="20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F7501D2-6AE9-06F6-A85D-2FCDF3A1AEFA}"/>
              </a:ext>
            </a:extLst>
          </p:cNvPr>
          <p:cNvSpPr txBox="1"/>
          <p:nvPr/>
        </p:nvSpPr>
        <p:spPr>
          <a:xfrm>
            <a:off x="8239549" y="4722012"/>
            <a:ext cx="3276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s-ES" sz="1800" b="0" dirty="0"/>
              <a:t>Ley 1778 de 2016</a:t>
            </a:r>
            <a:endParaRPr lang="es-CO" sz="1800" b="0" dirty="0"/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6D7A27C7-D5A6-EF2C-2516-4B1EB2B96CDA}"/>
              </a:ext>
            </a:extLst>
          </p:cNvPr>
          <p:cNvCxnSpPr>
            <a:cxnSpLocks/>
            <a:stCxn id="29" idx="2"/>
            <a:endCxn id="38" idx="0"/>
          </p:cNvCxnSpPr>
          <p:nvPr/>
        </p:nvCxnSpPr>
        <p:spPr>
          <a:xfrm rot="5400000" flipH="1">
            <a:off x="3973877" y="3735559"/>
            <a:ext cx="571569" cy="4315361"/>
          </a:xfrm>
          <a:prstGeom prst="bentConnector5">
            <a:avLst>
              <a:gd name="adj1" fmla="val -39995"/>
              <a:gd name="adj2" fmla="val 48927"/>
              <a:gd name="adj3" fmla="val 139995"/>
            </a:avLst>
          </a:prstGeom>
          <a:ln>
            <a:solidFill>
              <a:srgbClr val="F07F0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7560D0B4-2CA8-7849-9D4E-227BA06D4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22" grpId="0" animBg="1"/>
      <p:bldP spid="30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231C11C0-A164-49F4-B6B2-EE5D7CAE9E22}"/>
              </a:ext>
            </a:extLst>
          </p:cNvPr>
          <p:cNvGrpSpPr/>
          <p:nvPr/>
        </p:nvGrpSpPr>
        <p:grpSpPr>
          <a:xfrm>
            <a:off x="3630305" y="4923665"/>
            <a:ext cx="6190841" cy="1628774"/>
            <a:chOff x="4411618" y="5016162"/>
            <a:chExt cx="5095629" cy="162877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3670C44-F417-EA9D-C76A-4EFDAE4FE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1618" y="5016162"/>
              <a:ext cx="2783724" cy="162877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ADDB7F8-BC8B-887B-6CCB-2B70CA01C000}"/>
                </a:ext>
              </a:extLst>
            </p:cNvPr>
            <p:cNvSpPr txBox="1"/>
            <p:nvPr/>
          </p:nvSpPr>
          <p:spPr>
            <a:xfrm>
              <a:off x="7143875" y="5633221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</a:rPr>
                <a:t>OPACIDAD</a:t>
              </a:r>
              <a:endParaRPr lang="es-CO" sz="2400" b="1" dirty="0">
                <a:solidFill>
                  <a:srgbClr val="FF6C00"/>
                </a:solidFill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071DA72-CB26-A498-2B00-7FE9D6D0F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8463D607-FE99-439B-B53C-D92A06A835B3}"/>
              </a:ext>
            </a:extLst>
          </p:cNvPr>
          <p:cNvSpPr txBox="1">
            <a:spLocks/>
          </p:cNvSpPr>
          <p:nvPr/>
        </p:nvSpPr>
        <p:spPr>
          <a:xfrm>
            <a:off x="1035266" y="213064"/>
            <a:ext cx="10955606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RIESGOS BUSCA PREVENIR EL SICOF?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33AF345-B545-41A9-BC2C-7C6BC80C1A83}"/>
              </a:ext>
            </a:extLst>
          </p:cNvPr>
          <p:cNvGrpSpPr/>
          <p:nvPr/>
        </p:nvGrpSpPr>
        <p:grpSpPr>
          <a:xfrm>
            <a:off x="6605516" y="1251085"/>
            <a:ext cx="5115124" cy="3456548"/>
            <a:chOff x="5239574" y="1625852"/>
            <a:chExt cx="5917160" cy="345654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5A054DB-E82A-A014-89B4-0F8EA07735B7}"/>
                </a:ext>
              </a:extLst>
            </p:cNvPr>
            <p:cNvSpPr txBox="1"/>
            <p:nvPr/>
          </p:nvSpPr>
          <p:spPr>
            <a:xfrm>
              <a:off x="7092408" y="4620735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  <a:latin typeface="Myriad Pro" panose="020B0503030403020204"/>
                </a:rPr>
                <a:t>FRAUDE</a:t>
              </a:r>
              <a:endParaRPr lang="es-CO" sz="2400" b="1" dirty="0">
                <a:solidFill>
                  <a:srgbClr val="FF6C00"/>
                </a:solidFill>
                <a:latin typeface="Myriad Pro" panose="020B0503030403020204"/>
              </a:endParaRP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4621669-4047-4547-AAD6-764A0EAD4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9574" y="1625852"/>
              <a:ext cx="5917160" cy="2950124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836CD71-12D3-473C-A244-28407D3B8FBC}"/>
              </a:ext>
            </a:extLst>
          </p:cNvPr>
          <p:cNvGrpSpPr/>
          <p:nvPr/>
        </p:nvGrpSpPr>
        <p:grpSpPr>
          <a:xfrm>
            <a:off x="702909" y="1251085"/>
            <a:ext cx="4883576" cy="3499354"/>
            <a:chOff x="835148" y="1679323"/>
            <a:chExt cx="3832778" cy="349935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9B9774A-D19E-CAB9-B8BB-273A75726886}"/>
                </a:ext>
              </a:extLst>
            </p:cNvPr>
            <p:cNvSpPr txBox="1"/>
            <p:nvPr/>
          </p:nvSpPr>
          <p:spPr>
            <a:xfrm>
              <a:off x="1569851" y="4717012"/>
              <a:ext cx="2363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rgbClr val="FF6C00"/>
                  </a:solidFill>
                  <a:latin typeface="Myriad Pro" panose="020B0503030403020204"/>
                </a:rPr>
                <a:t>CORRUPCION</a:t>
              </a:r>
              <a:endParaRPr lang="es-CO" sz="2400" b="1" dirty="0">
                <a:solidFill>
                  <a:srgbClr val="FF6C00"/>
                </a:solidFill>
                <a:latin typeface="Myriad Pro" panose="020B0503030403020204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DFE5343A-81DC-4ABF-A733-6A9347CC518C}"/>
                </a:ext>
              </a:extLst>
            </p:cNvPr>
            <p:cNvGrpSpPr/>
            <p:nvPr/>
          </p:nvGrpSpPr>
          <p:grpSpPr>
            <a:xfrm>
              <a:off x="1035266" y="3611105"/>
              <a:ext cx="3497916" cy="981273"/>
              <a:chOff x="352683" y="1822797"/>
              <a:chExt cx="3497916" cy="981273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2272F0D-7687-4285-996A-6A4EE70F9D9B}"/>
                  </a:ext>
                </a:extLst>
              </p:cNvPr>
              <p:cNvSpPr/>
              <p:nvPr/>
            </p:nvSpPr>
            <p:spPr>
              <a:xfrm>
                <a:off x="352683" y="1822797"/>
                <a:ext cx="2644941" cy="9812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50ECD96-AE37-4F55-A5DD-CBA9A7A3C908}"/>
                  </a:ext>
                </a:extLst>
              </p:cNvPr>
              <p:cNvSpPr txBox="1"/>
              <p:nvPr/>
            </p:nvSpPr>
            <p:spPr>
              <a:xfrm>
                <a:off x="352683" y="2379248"/>
                <a:ext cx="3497916" cy="4248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CO" sz="2000" kern="1200" dirty="0"/>
                  <a:t>Carrusel de </a:t>
                </a:r>
                <a:r>
                  <a:rPr lang="es-CO" sz="2000" dirty="0"/>
                  <a:t>la Hemofilia</a:t>
                </a:r>
                <a:endParaRPr lang="es-CO" sz="2000" kern="1200" dirty="0"/>
              </a:p>
            </p:txBody>
          </p:sp>
        </p:grpSp>
        <p:pic>
          <p:nvPicPr>
            <p:cNvPr id="2050" name="Picture 2" descr="Nuevas medidas contra implicados en 'cartel de la hemofilia ...">
              <a:extLst>
                <a:ext uri="{FF2B5EF4-FFF2-40B4-BE49-F238E27FC236}">
                  <a16:creationId xmlns:a16="http://schemas.microsoft.com/office/drawing/2014/main" id="{9BB8D977-5B5A-41DA-8E32-FD7C8823C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48" y="1679323"/>
              <a:ext cx="3832778" cy="255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2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1">
            <a:extLst>
              <a:ext uri="{FF2B5EF4-FFF2-40B4-BE49-F238E27FC236}">
                <a16:creationId xmlns:a16="http://schemas.microsoft.com/office/drawing/2014/main" id="{3CA03219-CD7E-40C4-90F3-5B926BF56F60}"/>
              </a:ext>
            </a:extLst>
          </p:cNvPr>
          <p:cNvSpPr txBox="1">
            <a:spLocks/>
          </p:cNvSpPr>
          <p:nvPr/>
        </p:nvSpPr>
        <p:spPr>
          <a:xfrm>
            <a:off x="2705511" y="656695"/>
            <a:ext cx="6771247" cy="6282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44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CORRUPCIÓN?</a:t>
            </a: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1B7AE8A3-38B4-4AF3-A7F1-8AB2677E67B6}"/>
              </a:ext>
            </a:extLst>
          </p:cNvPr>
          <p:cNvCxnSpPr>
            <a:cxnSpLocks/>
          </p:cNvCxnSpPr>
          <p:nvPr/>
        </p:nvCxnSpPr>
        <p:spPr>
          <a:xfrm>
            <a:off x="6324600" y="2133600"/>
            <a:ext cx="0" cy="3581400"/>
          </a:xfrm>
          <a:prstGeom prst="line">
            <a:avLst/>
          </a:prstGeom>
          <a:ln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Los Costos de la Corrupción - BPG">
            <a:extLst>
              <a:ext uri="{FF2B5EF4-FFF2-40B4-BE49-F238E27FC236}">
                <a16:creationId xmlns:a16="http://schemas.microsoft.com/office/drawing/2014/main" id="{6995604A-6F39-4E97-9094-C0932631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56225"/>
            <a:ext cx="5077736" cy="31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4C8FF23-8583-411A-B0C5-A1FC94938E8B}"/>
              </a:ext>
            </a:extLst>
          </p:cNvPr>
          <p:cNvSpPr txBox="1"/>
          <p:nvPr/>
        </p:nvSpPr>
        <p:spPr>
          <a:xfrm>
            <a:off x="854597" y="2163002"/>
            <a:ext cx="4776106" cy="3901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400" dirty="0">
                <a:latin typeface="Myriad Pro" panose="020B0503030403020204"/>
                <a:sym typeface="Montserrat SemiBold"/>
              </a:rPr>
              <a:t>Se refiere al </a:t>
            </a:r>
            <a:r>
              <a:rPr lang="es-CO" sz="2400" u="sng" dirty="0">
                <a:latin typeface="Myriad Pro" panose="020B0503030403020204"/>
                <a:sym typeface="Montserrat SemiBold"/>
              </a:rPr>
              <a:t>mal uso de las facultades derivadas de una relación de autoridad o confianza </a:t>
            </a:r>
            <a:r>
              <a:rPr lang="es-CO" sz="2400" dirty="0">
                <a:latin typeface="Myriad Pro" panose="020B0503030403020204"/>
                <a:sym typeface="Montserrat SemiBold"/>
              </a:rPr>
              <a:t>para la </a:t>
            </a:r>
            <a:r>
              <a:rPr lang="es-CO" sz="2400" b="1" dirty="0">
                <a:latin typeface="Myriad Pro" panose="020B0503030403020204"/>
                <a:sym typeface="Montserrat SemiBold"/>
              </a:rPr>
              <a:t>obtención de una ventaja indebida</a:t>
            </a:r>
            <a:r>
              <a:rPr lang="es-CO" sz="2400" dirty="0">
                <a:latin typeface="Myriad Pro" panose="020B0503030403020204"/>
                <a:sym typeface="Montserrat SemiBold"/>
              </a:rPr>
              <a:t>, tanto en el sector público como en el privado</a:t>
            </a:r>
            <a:r>
              <a:rPr lang="es-CO" sz="2000" dirty="0">
                <a:latin typeface="Myriad Pro" panose="020B0503030403020204"/>
                <a:sym typeface="Montserrat SemiBold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13010D-DFB6-4FC0-B821-E7888F80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D3DD7EC-CDCD-4127-A05B-6551D6905E9C}"/>
              </a:ext>
            </a:extLst>
          </p:cNvPr>
          <p:cNvSpPr txBox="1">
            <a:spLocks/>
          </p:cNvSpPr>
          <p:nvPr/>
        </p:nvSpPr>
        <p:spPr>
          <a:xfrm>
            <a:off x="3089555" y="627024"/>
            <a:ext cx="6003159" cy="6675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OPACIDAD?</a:t>
            </a:r>
          </a:p>
        </p:txBody>
      </p:sp>
      <p:pic>
        <p:nvPicPr>
          <p:cNvPr id="1026" name="Picture 2" descr="Falta de transparencia, obstáculo para el desarrollo">
            <a:extLst>
              <a:ext uri="{FF2B5EF4-FFF2-40B4-BE49-F238E27FC236}">
                <a16:creationId xmlns:a16="http://schemas.microsoft.com/office/drawing/2014/main" id="{10DE9B2F-E0FC-4317-B98D-DB820C71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4" y="1936068"/>
            <a:ext cx="3487122" cy="3470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DBD3096-94D7-4B77-9671-A24CAE3ECE2F}"/>
              </a:ext>
            </a:extLst>
          </p:cNvPr>
          <p:cNvGrpSpPr/>
          <p:nvPr/>
        </p:nvGrpSpPr>
        <p:grpSpPr>
          <a:xfrm>
            <a:off x="631239" y="1817402"/>
            <a:ext cx="3572972" cy="3470211"/>
            <a:chOff x="631239" y="1817402"/>
            <a:chExt cx="3572972" cy="3470211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7F562BF5-F7D3-480F-8E06-C6ABD6533524}"/>
                </a:ext>
              </a:extLst>
            </p:cNvPr>
            <p:cNvSpPr/>
            <p:nvPr/>
          </p:nvSpPr>
          <p:spPr>
            <a:xfrm>
              <a:off x="631239" y="1817402"/>
              <a:ext cx="2722561" cy="34702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68D5A59-8EA2-451F-7041-89BBD37311C7}"/>
                </a:ext>
              </a:extLst>
            </p:cNvPr>
            <p:cNvSpPr txBox="1"/>
            <p:nvPr/>
          </p:nvSpPr>
          <p:spPr>
            <a:xfrm>
              <a:off x="939254" y="2044075"/>
              <a:ext cx="222562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atin typeface="Myriad Pro" panose="020B0503030403020204"/>
                </a:rPr>
                <a:t>La opacidad es la </a:t>
              </a:r>
              <a:r>
                <a:rPr lang="es-ES" sz="2400" b="1" dirty="0">
                  <a:latin typeface="Myriad Pro" panose="020B0503030403020204"/>
                </a:rPr>
                <a:t>falta de prácticas claras, precisas, fácilmente discernibles y aceptadas.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A2801C1-0CA9-48E2-9EE8-7373F985B485}"/>
                </a:ext>
              </a:extLst>
            </p:cNvPr>
            <p:cNvCxnSpPr/>
            <p:nvPr/>
          </p:nvCxnSpPr>
          <p:spPr>
            <a:xfrm flipH="1">
              <a:off x="3514361" y="3536918"/>
              <a:ext cx="689850" cy="0"/>
            </a:xfrm>
            <a:prstGeom prst="line">
              <a:avLst/>
            </a:prstGeom>
            <a:ln w="28575">
              <a:solidFill>
                <a:srgbClr val="FF6C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872E268-1EA9-4ECA-A5C3-8243691A2221}"/>
              </a:ext>
            </a:extLst>
          </p:cNvPr>
          <p:cNvGrpSpPr/>
          <p:nvPr/>
        </p:nvGrpSpPr>
        <p:grpSpPr>
          <a:xfrm>
            <a:off x="8069966" y="1617222"/>
            <a:ext cx="3766933" cy="4388856"/>
            <a:chOff x="8069966" y="1617222"/>
            <a:chExt cx="3766933" cy="438885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E01154F-F7C6-47B1-BFC8-2597547AC3AC}"/>
                </a:ext>
              </a:extLst>
            </p:cNvPr>
            <p:cNvSpPr/>
            <p:nvPr/>
          </p:nvSpPr>
          <p:spPr>
            <a:xfrm>
              <a:off x="8944488" y="1617222"/>
              <a:ext cx="2892411" cy="43888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C8B9664-8AC7-4FC5-ABAD-DF494191CACC}"/>
                </a:ext>
              </a:extLst>
            </p:cNvPr>
            <p:cNvSpPr/>
            <p:nvPr/>
          </p:nvSpPr>
          <p:spPr>
            <a:xfrm>
              <a:off x="9081974" y="1789539"/>
              <a:ext cx="2674675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latin typeface="Myriad Pro" panose="020B0503030403020204"/>
                </a:rPr>
                <a:t>NO es OPACIDAD:</a:t>
              </a:r>
            </a:p>
            <a:p>
              <a:pPr algn="ctr"/>
              <a:r>
                <a:rPr lang="es-ES" sz="2000" dirty="0">
                  <a:latin typeface="Myriad Pro" panose="020B0503030403020204"/>
                </a:rPr>
                <a:t>Abrir información mediante sistemas de clasificación y difusión a partes interesadas, tener un </a:t>
              </a:r>
              <a:r>
                <a:rPr lang="es-ES" sz="2000" dirty="0">
                  <a:solidFill>
                    <a:srgbClr val="000000"/>
                  </a:solidFill>
                  <a:latin typeface="Myriad Pro" panose="020B0503030403020204"/>
                </a:rPr>
                <a:t>flujo de información social, económica, política de manera puntual y confiable, ser casas con paredes de cristal.</a:t>
              </a:r>
              <a:endParaRPr lang="es-CO" sz="2000" dirty="0">
                <a:latin typeface="Myriad Pro" panose="020B0503030403020204"/>
              </a:endParaRP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1CDC8AD1-C3EC-4A5A-9AB9-5E4038356C1E}"/>
                </a:ext>
              </a:extLst>
            </p:cNvPr>
            <p:cNvCxnSpPr/>
            <p:nvPr/>
          </p:nvCxnSpPr>
          <p:spPr>
            <a:xfrm flipH="1">
              <a:off x="8069966" y="3307579"/>
              <a:ext cx="689850" cy="0"/>
            </a:xfrm>
            <a:prstGeom prst="line">
              <a:avLst/>
            </a:prstGeom>
            <a:ln w="28575">
              <a:solidFill>
                <a:srgbClr val="FF6C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8205045-1972-90FC-BE1D-E6D063315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B4950A17-ADA7-456B-AFB5-82FD27D23B3F}"/>
              </a:ext>
            </a:extLst>
          </p:cNvPr>
          <p:cNvSpPr/>
          <p:nvPr/>
        </p:nvSpPr>
        <p:spPr>
          <a:xfrm>
            <a:off x="165563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017308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A34D8B18-17E6-44AA-96C5-658E9141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29" y="146939"/>
            <a:ext cx="10515600" cy="884555"/>
          </a:xfrm>
        </p:spPr>
        <p:txBody>
          <a:bodyPr/>
          <a:lstStyle/>
          <a:p>
            <a:r>
              <a:rPr lang="en-US" dirty="0">
                <a:solidFill>
                  <a:srgbClr val="002649"/>
                </a:solidFill>
                <a:latin typeface="Myriad Pro" panose="020B0503030403020204" pitchFamily="34" charset="0"/>
              </a:rPr>
              <a:t>¿QUE ES EL FRAUDE?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DD75275-20DB-CE62-7F5A-984B4A53FF62}"/>
              </a:ext>
            </a:extLst>
          </p:cNvPr>
          <p:cNvGrpSpPr/>
          <p:nvPr/>
        </p:nvGrpSpPr>
        <p:grpSpPr>
          <a:xfrm>
            <a:off x="6041428" y="572661"/>
            <a:ext cx="5769369" cy="5193042"/>
            <a:chOff x="5233076" y="1150253"/>
            <a:chExt cx="6324930" cy="5193042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ACC0247-1A0F-4F99-B6DE-F55AD045F775}"/>
                </a:ext>
              </a:extLst>
            </p:cNvPr>
            <p:cNvGrpSpPr/>
            <p:nvPr/>
          </p:nvGrpSpPr>
          <p:grpSpPr>
            <a:xfrm>
              <a:off x="6814309" y="1150253"/>
              <a:ext cx="3162464" cy="2596521"/>
              <a:chOff x="6814309" y="1150253"/>
              <a:chExt cx="3162464" cy="2596521"/>
            </a:xfrm>
          </p:grpSpPr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5D5BF68B-0825-4D96-84CD-239B79A8661C}"/>
                  </a:ext>
                </a:extLst>
              </p:cNvPr>
              <p:cNvSpPr/>
              <p:nvPr/>
            </p:nvSpPr>
            <p:spPr>
              <a:xfrm>
                <a:off x="6814309" y="1150253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AEA4789-DD86-4373-9AE6-CDD410E30CF2}"/>
                  </a:ext>
                </a:extLst>
              </p:cNvPr>
              <p:cNvSpPr/>
              <p:nvPr/>
            </p:nvSpPr>
            <p:spPr>
              <a:xfrm>
                <a:off x="7413644" y="2547262"/>
                <a:ext cx="1963791" cy="100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Necesidad o Codicia.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Estilo de vida, vicios, apuestas.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Dificultades económicas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Presiones externas.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4890052-7084-4659-8A70-FC33BAE1AA40}"/>
                  </a:ext>
                </a:extLst>
              </p:cNvPr>
              <p:cNvSpPr/>
              <p:nvPr/>
            </p:nvSpPr>
            <p:spPr>
              <a:xfrm>
                <a:off x="7901301" y="2053626"/>
                <a:ext cx="98847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800" b="1" dirty="0">
                    <a:solidFill>
                      <a:schemeClr val="bg1"/>
                    </a:solidFill>
                  </a:rPr>
                  <a:t>Presión</a:t>
                </a: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0E30EC6D-A1EE-43F0-9F73-D9BF93118792}"/>
                </a:ext>
              </a:extLst>
            </p:cNvPr>
            <p:cNvGrpSpPr/>
            <p:nvPr/>
          </p:nvGrpSpPr>
          <p:grpSpPr>
            <a:xfrm>
              <a:off x="5233076" y="3746774"/>
              <a:ext cx="3162464" cy="2596521"/>
              <a:chOff x="5233076" y="3746774"/>
              <a:chExt cx="3162464" cy="2596521"/>
            </a:xfrm>
          </p:grpSpPr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14855010-5942-41E0-BCA7-B81D1F6C56BB}"/>
                  </a:ext>
                </a:extLst>
              </p:cNvPr>
              <p:cNvSpPr/>
              <p:nvPr/>
            </p:nvSpPr>
            <p:spPr>
              <a:xfrm>
                <a:off x="5233076" y="3746774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407026"/>
                  <a:satOff val="-15508"/>
                  <a:lumOff val="7712"/>
                  <a:alphaOff val="0"/>
                </a:schemeClr>
              </a:fillRef>
              <a:effectRef idx="2">
                <a:schemeClr val="accent4">
                  <a:hueOff val="407026"/>
                  <a:satOff val="-15508"/>
                  <a:lumOff val="771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2599CFB5-DFDF-42F4-88B2-19C93C86DE9A}"/>
                  </a:ext>
                </a:extLst>
              </p:cNvPr>
              <p:cNvSpPr/>
              <p:nvPr/>
            </p:nvSpPr>
            <p:spPr>
              <a:xfrm>
                <a:off x="5664715" y="5283174"/>
                <a:ext cx="2402460" cy="930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Exceso de confianza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Acceso privilegiado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Falta de segregación de funciones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100" dirty="0">
                    <a:solidFill>
                      <a:schemeClr val="bg1"/>
                    </a:solidFill>
                  </a:rPr>
                  <a:t>Deficiencias de sistema de control interno.</a:t>
                </a: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655809D-55FD-4EE1-B496-FF479D2B89BA}"/>
                  </a:ext>
                </a:extLst>
              </p:cNvPr>
              <p:cNvSpPr/>
              <p:nvPr/>
            </p:nvSpPr>
            <p:spPr>
              <a:xfrm>
                <a:off x="6151915" y="4674501"/>
                <a:ext cx="1324785" cy="555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Oportunidad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Capacidad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D8E8A821-B9B8-4789-A904-3463716A4338}"/>
                </a:ext>
              </a:extLst>
            </p:cNvPr>
            <p:cNvGrpSpPr/>
            <p:nvPr/>
          </p:nvGrpSpPr>
          <p:grpSpPr>
            <a:xfrm>
              <a:off x="8395542" y="3746774"/>
              <a:ext cx="3162464" cy="2596521"/>
              <a:chOff x="8395542" y="3746774"/>
              <a:chExt cx="3162464" cy="2596521"/>
            </a:xfrm>
          </p:grpSpPr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76CDBAF2-E8C9-43AA-A19B-2D8B6A19F418}"/>
                  </a:ext>
                </a:extLst>
              </p:cNvPr>
              <p:cNvSpPr/>
              <p:nvPr/>
            </p:nvSpPr>
            <p:spPr>
              <a:xfrm>
                <a:off x="8395542" y="3746774"/>
                <a:ext cx="3162464" cy="2596521"/>
              </a:xfrm>
              <a:custGeom>
                <a:avLst/>
                <a:gdLst>
                  <a:gd name="connsiteX0" fmla="*/ 0 w 2704697"/>
                  <a:gd name="connsiteY0" fmla="*/ 2704697 h 2704697"/>
                  <a:gd name="connsiteX1" fmla="*/ 1352349 w 2704697"/>
                  <a:gd name="connsiteY1" fmla="*/ 0 h 2704697"/>
                  <a:gd name="connsiteX2" fmla="*/ 2704697 w 2704697"/>
                  <a:gd name="connsiteY2" fmla="*/ 2704697 h 2704697"/>
                  <a:gd name="connsiteX3" fmla="*/ 0 w 2704697"/>
                  <a:gd name="connsiteY3" fmla="*/ 2704697 h 27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697" h="2704697">
                    <a:moveTo>
                      <a:pt x="0" y="2704697"/>
                    </a:moveTo>
                    <a:lnTo>
                      <a:pt x="1352349" y="0"/>
                    </a:lnTo>
                    <a:lnTo>
                      <a:pt x="2704697" y="2704697"/>
                    </a:lnTo>
                    <a:lnTo>
                      <a:pt x="0" y="27046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221077"/>
                  <a:satOff val="-46523"/>
                  <a:lumOff val="23135"/>
                  <a:alphaOff val="0"/>
                </a:schemeClr>
              </a:fillRef>
              <a:effectRef idx="2">
                <a:schemeClr val="accent4">
                  <a:hueOff val="1221077"/>
                  <a:satOff val="-46523"/>
                  <a:lumOff val="2313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4274" tIns="1390449" rIns="714274" bIns="38100" numCol="1" spcCol="1270" anchor="ctr" anchorCtr="0">
                <a:noAutofit/>
              </a:bodyPr>
              <a:lstStyle/>
              <a:p>
                <a:pPr marL="0" lvl="0" indent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1000" kern="1200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B70F987-5945-4A98-BBF4-017205688D81}"/>
                  </a:ext>
                </a:extLst>
              </p:cNvPr>
              <p:cNvSpPr/>
              <p:nvPr/>
            </p:nvSpPr>
            <p:spPr>
              <a:xfrm>
                <a:off x="9031753" y="5229325"/>
                <a:ext cx="1983075" cy="1034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Solo es temporal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Sigo órdenes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Me lo merezco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Esto es poco para la caja</a:t>
                </a:r>
              </a:p>
              <a:p>
                <a:pPr marL="57150" lvl="1" indent="-5715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CO" sz="1200" dirty="0">
                    <a:solidFill>
                      <a:schemeClr val="bg1"/>
                    </a:solidFill>
                  </a:rPr>
                  <a:t>Nadie lo notara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F4B4B9B-70D4-4F7E-9137-45621DE841F2}"/>
                  </a:ext>
                </a:extLst>
              </p:cNvPr>
              <p:cNvSpPr/>
              <p:nvPr/>
            </p:nvSpPr>
            <p:spPr>
              <a:xfrm>
                <a:off x="9322970" y="4807584"/>
                <a:ext cx="1400640" cy="28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>
                    <a:solidFill>
                      <a:schemeClr val="bg1"/>
                    </a:solidFill>
                  </a:rPr>
                  <a:t>Razonamiento</a:t>
                </a:r>
              </a:p>
            </p:txBody>
          </p: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FA6D6F5-2EC9-4027-9E94-B23D0BDB996F}"/>
              </a:ext>
            </a:extLst>
          </p:cNvPr>
          <p:cNvGrpSpPr/>
          <p:nvPr/>
        </p:nvGrpSpPr>
        <p:grpSpPr>
          <a:xfrm>
            <a:off x="633994" y="1402365"/>
            <a:ext cx="4987635" cy="4286467"/>
            <a:chOff x="320747" y="1418146"/>
            <a:chExt cx="4987635" cy="3826959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A663952-B9E7-4C26-BFC7-3E42115F6444}"/>
                </a:ext>
              </a:extLst>
            </p:cNvPr>
            <p:cNvSpPr/>
            <p:nvPr/>
          </p:nvSpPr>
          <p:spPr>
            <a:xfrm>
              <a:off x="320747" y="1418146"/>
              <a:ext cx="4987635" cy="38269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63AE6D4-39C1-1A1C-9BDE-0EB83B0C7009}"/>
                </a:ext>
              </a:extLst>
            </p:cNvPr>
            <p:cNvSpPr txBox="1"/>
            <p:nvPr/>
          </p:nvSpPr>
          <p:spPr>
            <a:xfrm>
              <a:off x="487755" y="1418146"/>
              <a:ext cx="4604987" cy="370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Cualquier </a:t>
              </a:r>
              <a:r>
                <a:rPr lang="es-C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acto ilegal </a:t>
              </a:r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caracterizado por ser </a:t>
              </a:r>
              <a:r>
                <a:rPr lang="es-CO" sz="24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un engaño, ocultación o violación de confianza</a:t>
              </a:r>
              <a:r>
                <a:rPr lang="es-CO" sz="2400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,</a:t>
              </a:r>
              <a:r>
                <a:rPr lang="es-CO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 que no requiere la aplicación de amenaza, violencia o de fuerza física, perpetrado por individuos y/u organizaciones internas o ajenas a la entidad, </a:t>
              </a:r>
              <a:r>
                <a:rPr lang="es-CO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Pro" panose="020B0503030403020204"/>
                  <a:ea typeface="+mj-ea"/>
                </a:rPr>
                <a:t>con el fin de apropiarse de dinero, bienes o servicios.</a:t>
              </a:r>
              <a:endPara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/>
              </a:endParaRPr>
            </a:p>
          </p:txBody>
        </p:sp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A0376AED-B088-E62E-7D1C-C187D14D0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BB210C-C044-456A-9FD5-00AB73B4FF8B}"/>
              </a:ext>
            </a:extLst>
          </p:cNvPr>
          <p:cNvSpPr/>
          <p:nvPr/>
        </p:nvSpPr>
        <p:spPr>
          <a:xfrm>
            <a:off x="160700" y="172316"/>
            <a:ext cx="11860871" cy="6513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9637FC4-007F-E74D-8421-5C99BCF2E445}"/>
              </a:ext>
            </a:extLst>
          </p:cNvPr>
          <p:cNvCxnSpPr>
            <a:cxnSpLocks/>
          </p:cNvCxnSpPr>
          <p:nvPr/>
        </p:nvCxnSpPr>
        <p:spPr>
          <a:xfrm>
            <a:off x="5248072" y="33447"/>
            <a:ext cx="1686128" cy="0"/>
          </a:xfrm>
          <a:prstGeom prst="line">
            <a:avLst/>
          </a:prstGeom>
          <a:ln w="76200">
            <a:solidFill>
              <a:srgbClr val="FF6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D3DD7EC-CDCD-4127-A05B-6551D6905E9C}"/>
              </a:ext>
            </a:extLst>
          </p:cNvPr>
          <p:cNvSpPr txBox="1">
            <a:spLocks/>
          </p:cNvSpPr>
          <p:nvPr/>
        </p:nvSpPr>
        <p:spPr>
          <a:xfrm>
            <a:off x="1449794" y="437789"/>
            <a:ext cx="9282681" cy="708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79293" rtl="0" eaLnBrk="1" latinLnBrk="0" hangingPunct="1">
              <a:spcBef>
                <a:spcPct val="0"/>
              </a:spcBef>
              <a:buNone/>
              <a:defRPr sz="42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rgbClr val="002649"/>
                </a:solidFill>
                <a:latin typeface="Myriad Pro" panose="020B0503030403020204" pitchFamily="34" charset="0"/>
              </a:rPr>
              <a:t>¿QUÉ ES GESTIÓN DE RIESGOS COF?</a:t>
            </a:r>
          </a:p>
        </p:txBody>
      </p:sp>
      <p:grpSp>
        <p:nvGrpSpPr>
          <p:cNvPr id="19" name="Gruppieren 31">
            <a:extLst>
              <a:ext uri="{FF2B5EF4-FFF2-40B4-BE49-F238E27FC236}">
                <a16:creationId xmlns:a16="http://schemas.microsoft.com/office/drawing/2014/main" id="{B80FBA0F-86ED-470A-AE2A-9D652E6DE915}"/>
              </a:ext>
            </a:extLst>
          </p:cNvPr>
          <p:cNvGrpSpPr/>
          <p:nvPr/>
        </p:nvGrpSpPr>
        <p:grpSpPr bwMode="gray">
          <a:xfrm>
            <a:off x="1497003" y="3270016"/>
            <a:ext cx="9282682" cy="562372"/>
            <a:chOff x="0" y="4221088"/>
            <a:chExt cx="9144000" cy="922412"/>
          </a:xfrm>
        </p:grpSpPr>
        <p:sp>
          <p:nvSpPr>
            <p:cNvPr id="20" name="Rechteck 34">
              <a:extLst>
                <a:ext uri="{FF2B5EF4-FFF2-40B4-BE49-F238E27FC236}">
                  <a16:creationId xmlns:a16="http://schemas.microsoft.com/office/drawing/2014/main" id="{A33C420D-56B6-4E09-B900-9FE9B2513E98}"/>
                </a:ext>
              </a:extLst>
            </p:cNvPr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hteck 38">
              <a:extLst>
                <a:ext uri="{FF2B5EF4-FFF2-40B4-BE49-F238E27FC236}">
                  <a16:creationId xmlns:a16="http://schemas.microsoft.com/office/drawing/2014/main" id="{5EE479E7-507F-4F3E-9AD0-3C916E955B06}"/>
                </a:ext>
              </a:extLst>
            </p:cNvPr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Eine Ecke des Rechtecks schneiden 41">
            <a:extLst>
              <a:ext uri="{FF2B5EF4-FFF2-40B4-BE49-F238E27FC236}">
                <a16:creationId xmlns:a16="http://schemas.microsoft.com/office/drawing/2014/main" id="{BB93BE69-A8B3-4E54-A755-DDF2F417FE46}"/>
              </a:ext>
            </a:extLst>
          </p:cNvPr>
          <p:cNvSpPr/>
          <p:nvPr/>
        </p:nvSpPr>
        <p:spPr bwMode="gray">
          <a:xfrm flipH="1" flipV="1">
            <a:off x="4612136" y="2550464"/>
            <a:ext cx="2619262" cy="1133246"/>
          </a:xfrm>
          <a:prstGeom prst="snip1Rect">
            <a:avLst/>
          </a:prstGeom>
          <a:solidFill>
            <a:srgbClr val="002776">
              <a:lumMod val="60000"/>
              <a:lumOff val="40000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0" tIns="0" rIns="0" bIns="0" anchor="ctr" anchorCtr="0"/>
          <a:lstStyle/>
          <a:p>
            <a:pPr marL="190500" marR="0" lvl="0" indent="-19050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s-CO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/>
              <a:cs typeface="Arial" charset="0"/>
            </a:endParaRPr>
          </a:p>
        </p:txBody>
      </p:sp>
      <p:sp>
        <p:nvSpPr>
          <p:cNvPr id="24" name="Eine Ecke des Rechtecks schneiden 43">
            <a:extLst>
              <a:ext uri="{FF2B5EF4-FFF2-40B4-BE49-F238E27FC236}">
                <a16:creationId xmlns:a16="http://schemas.microsoft.com/office/drawing/2014/main" id="{6EDF8069-E27C-46D9-B849-FA0DA71AA521}"/>
              </a:ext>
            </a:extLst>
          </p:cNvPr>
          <p:cNvSpPr/>
          <p:nvPr/>
        </p:nvSpPr>
        <p:spPr bwMode="gray">
          <a:xfrm flipH="1" flipV="1">
            <a:off x="7985881" y="2606492"/>
            <a:ext cx="3002121" cy="1077218"/>
          </a:xfrm>
          <a:prstGeom prst="snip1Rect">
            <a:avLst/>
          </a:prstGeom>
          <a:solidFill>
            <a:srgbClr val="92D400">
              <a:lumMod val="60000"/>
              <a:lumOff val="40000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0" tIns="0" rIns="0" bIns="0" anchor="ctr" anchorCtr="0"/>
          <a:lstStyle/>
          <a:p>
            <a:pPr marL="190500" indent="-190500" algn="ctr" defTabSz="9144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endParaRPr lang="es-CO" sz="1600" b="1" kern="0" noProof="1">
              <a:solidFill>
                <a:srgbClr val="000000"/>
              </a:solidFill>
              <a:latin typeface="Myriad Pro" panose="020B0503030403020204"/>
              <a:cs typeface="Arial" charset="0"/>
            </a:endParaRPr>
          </a:p>
        </p:txBody>
      </p:sp>
      <p:sp>
        <p:nvSpPr>
          <p:cNvPr id="26" name="Rechteck 46">
            <a:extLst>
              <a:ext uri="{FF2B5EF4-FFF2-40B4-BE49-F238E27FC236}">
                <a16:creationId xmlns:a16="http://schemas.microsoft.com/office/drawing/2014/main" id="{AA40AA5F-EB63-4EE5-A861-EE0EA3427FFB}"/>
              </a:ext>
            </a:extLst>
          </p:cNvPr>
          <p:cNvSpPr/>
          <p:nvPr/>
        </p:nvSpPr>
        <p:spPr bwMode="gray">
          <a:xfrm>
            <a:off x="5183767" y="1603735"/>
            <a:ext cx="1476000" cy="361160"/>
          </a:xfrm>
          <a:prstGeom prst="rect">
            <a:avLst/>
          </a:prstGeom>
          <a:solidFill>
            <a:srgbClr val="002776">
              <a:lumMod val="60000"/>
              <a:lumOff val="40000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90500" marR="0" lvl="0" indent="-19050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/>
                <a:cs typeface="Calibri"/>
              </a:rPr>
              <a:t>Detección</a:t>
            </a:r>
            <a:endParaRPr kumimoji="0" lang="es-CO" sz="2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anose="020B0503030403020204"/>
              <a:cs typeface="Calibri"/>
            </a:endParaRPr>
          </a:p>
        </p:txBody>
      </p:sp>
      <p:sp>
        <p:nvSpPr>
          <p:cNvPr id="27" name="Rechteck 48">
            <a:extLst>
              <a:ext uri="{FF2B5EF4-FFF2-40B4-BE49-F238E27FC236}">
                <a16:creationId xmlns:a16="http://schemas.microsoft.com/office/drawing/2014/main" id="{DE427335-38C4-47DA-A5E2-8661A23FE384}"/>
              </a:ext>
            </a:extLst>
          </p:cNvPr>
          <p:cNvSpPr/>
          <p:nvPr/>
        </p:nvSpPr>
        <p:spPr bwMode="gray">
          <a:xfrm>
            <a:off x="8743211" y="1616941"/>
            <a:ext cx="1476000" cy="361160"/>
          </a:xfrm>
          <a:prstGeom prst="rect">
            <a:avLst/>
          </a:prstGeom>
          <a:solidFill>
            <a:srgbClr val="92D400">
              <a:lumMod val="60000"/>
              <a:lumOff val="40000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marL="190500" indent="-190500" algn="ctr" defTabSz="914400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s-MX" sz="2000" b="1" kern="0" noProof="1">
                <a:solidFill>
                  <a:srgbClr val="000000"/>
                </a:solidFill>
                <a:latin typeface="Myriad Pro" panose="020B0503030403020204"/>
                <a:cs typeface="Calibri"/>
              </a:rPr>
              <a:t>R</a:t>
            </a:r>
            <a:r>
              <a:rPr lang="es-CO" sz="2000" b="1" kern="0" noProof="1">
                <a:solidFill>
                  <a:srgbClr val="000000"/>
                </a:solidFill>
                <a:latin typeface="Myriad Pro" panose="020B0503030403020204"/>
                <a:cs typeface="Calibri"/>
              </a:rPr>
              <a:t>espuesta</a:t>
            </a:r>
          </a:p>
        </p:txBody>
      </p:sp>
      <p:sp>
        <p:nvSpPr>
          <p:cNvPr id="29" name="TextBox 72">
            <a:extLst>
              <a:ext uri="{FF2B5EF4-FFF2-40B4-BE49-F238E27FC236}">
                <a16:creationId xmlns:a16="http://schemas.microsoft.com/office/drawing/2014/main" id="{57A051A4-239A-49E2-BC55-6B3C9BB0EBE2}"/>
              </a:ext>
            </a:extLst>
          </p:cNvPr>
          <p:cNvSpPr txBox="1"/>
          <p:nvPr/>
        </p:nvSpPr>
        <p:spPr>
          <a:xfrm>
            <a:off x="4694897" y="2600805"/>
            <a:ext cx="2453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600" b="1" kern="0" dirty="0">
                <a:solidFill>
                  <a:srgbClr val="FFFFFF"/>
                </a:solidFill>
                <a:latin typeface="Myriad Pro" panose="020B0503030403020204"/>
                <a:cs typeface="Calibri"/>
              </a:rPr>
              <a:t>Descubrir los fraudes y las conductas irregulares cuando se produzcan</a:t>
            </a:r>
            <a:endParaRPr lang="es-CO" sz="1600" b="1" kern="0" dirty="0">
              <a:solidFill>
                <a:srgbClr val="FFFFFF"/>
              </a:solidFill>
              <a:latin typeface="Myriad Pro" panose="020B0503030403020204"/>
              <a:cs typeface="Calibri"/>
            </a:endParaRP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E0A99D73-CBC5-4C2A-8AFB-682FDB252B59}"/>
              </a:ext>
            </a:extLst>
          </p:cNvPr>
          <p:cNvSpPr txBox="1"/>
          <p:nvPr/>
        </p:nvSpPr>
        <p:spPr>
          <a:xfrm>
            <a:off x="7985881" y="2610501"/>
            <a:ext cx="30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>
                <a:latin typeface="Myriad Pro" panose="020B0503030403020204"/>
                <a:cs typeface="Calibri"/>
              </a:rPr>
              <a:t>Adoptar medidas correctivas y reparar los daños provocados por el fraude o conducta irregular</a:t>
            </a:r>
            <a:endParaRPr lang="es-CO" sz="1600" b="1" kern="0" dirty="0">
              <a:latin typeface="Myriad Pro" panose="020B0503030403020204"/>
              <a:cs typeface="Calibri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24C2F13C-FFEF-4DFA-AF05-5B991DC80490}"/>
              </a:ext>
            </a:extLst>
          </p:cNvPr>
          <p:cNvGrpSpPr/>
          <p:nvPr/>
        </p:nvGrpSpPr>
        <p:grpSpPr>
          <a:xfrm>
            <a:off x="9085211" y="2085074"/>
            <a:ext cx="792000" cy="360000"/>
            <a:chOff x="9085212" y="2032348"/>
            <a:chExt cx="792000" cy="360000"/>
          </a:xfrm>
        </p:grpSpPr>
        <p:sp>
          <p:nvSpPr>
            <p:cNvPr id="33" name="Rectangle 81">
              <a:extLst>
                <a:ext uri="{FF2B5EF4-FFF2-40B4-BE49-F238E27FC236}">
                  <a16:creationId xmlns:a16="http://schemas.microsoft.com/office/drawing/2014/main" id="{CBF23A03-5F74-41FA-8C21-2FF1F6A8BE52}"/>
                </a:ext>
              </a:extLst>
            </p:cNvPr>
            <p:cNvSpPr/>
            <p:nvPr/>
          </p:nvSpPr>
          <p:spPr bwMode="auto">
            <a:xfrm>
              <a:off x="9085212" y="2032348"/>
              <a:ext cx="792000" cy="360000"/>
            </a:xfrm>
            <a:prstGeom prst="rect">
              <a:avLst/>
            </a:prstGeom>
            <a:noFill/>
            <a:ln w="12700">
              <a:solidFill>
                <a:srgbClr val="C9DD03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Myriad Pro" panose="020B0503030403020204"/>
              </a:endParaRPr>
            </a:p>
          </p:txBody>
        </p:sp>
        <p:pic>
          <p:nvPicPr>
            <p:cNvPr id="34" name="Picture 3" descr="\\Cagmasrv1\sso$\Gestion_Deloitte\Global_Brand\- Templates\Icons\Iconography Deloitte\Icon_Lock_Blue.png">
              <a:extLst>
                <a:ext uri="{FF2B5EF4-FFF2-40B4-BE49-F238E27FC236}">
                  <a16:creationId xmlns:a16="http://schemas.microsoft.com/office/drawing/2014/main" id="{B7D1FB93-7B2B-44A4-A003-FFE287255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8599" y="2046636"/>
              <a:ext cx="205225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B6B97B1-D737-4EE8-B128-BD326CE78937}"/>
              </a:ext>
            </a:extLst>
          </p:cNvPr>
          <p:cNvGrpSpPr/>
          <p:nvPr/>
        </p:nvGrpSpPr>
        <p:grpSpPr>
          <a:xfrm>
            <a:off x="5525767" y="2079494"/>
            <a:ext cx="792000" cy="360000"/>
            <a:chOff x="5428073" y="2079494"/>
            <a:chExt cx="792000" cy="360000"/>
          </a:xfrm>
        </p:grpSpPr>
        <p:sp>
          <p:nvSpPr>
            <p:cNvPr id="32" name="Rectangle 79">
              <a:extLst>
                <a:ext uri="{FF2B5EF4-FFF2-40B4-BE49-F238E27FC236}">
                  <a16:creationId xmlns:a16="http://schemas.microsoft.com/office/drawing/2014/main" id="{BBE8C038-C421-4FD6-A9B5-86009CE0FF08}"/>
                </a:ext>
              </a:extLst>
            </p:cNvPr>
            <p:cNvSpPr/>
            <p:nvPr/>
          </p:nvSpPr>
          <p:spPr bwMode="auto">
            <a:xfrm>
              <a:off x="5428073" y="2079494"/>
              <a:ext cx="792000" cy="360000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Myriad Pro" panose="020B0503030403020204"/>
              </a:endParaRPr>
            </a:p>
          </p:txBody>
        </p:sp>
        <p:pic>
          <p:nvPicPr>
            <p:cNvPr id="36" name="Picture 4" descr="C:\Users\jsauvageau\Desktop\1.png">
              <a:extLst>
                <a:ext uri="{FF2B5EF4-FFF2-40B4-BE49-F238E27FC236}">
                  <a16:creationId xmlns:a16="http://schemas.microsoft.com/office/drawing/2014/main" id="{3E4FAA8C-EBBA-4DCD-8949-B1816228E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627" y="2113573"/>
              <a:ext cx="447382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7D89B7D-1C02-48C8-90AB-9F8A9BAA1D3D}"/>
              </a:ext>
            </a:extLst>
          </p:cNvPr>
          <p:cNvGrpSpPr/>
          <p:nvPr/>
        </p:nvGrpSpPr>
        <p:grpSpPr>
          <a:xfrm>
            <a:off x="1129500" y="1616941"/>
            <a:ext cx="2772956" cy="4447815"/>
            <a:chOff x="1129500" y="1616941"/>
            <a:chExt cx="2772956" cy="4447815"/>
          </a:xfrm>
        </p:grpSpPr>
        <p:sp>
          <p:nvSpPr>
            <p:cNvPr id="22" name="Eine Ecke des Rechtecks schneiden 40">
              <a:extLst>
                <a:ext uri="{FF2B5EF4-FFF2-40B4-BE49-F238E27FC236}">
                  <a16:creationId xmlns:a16="http://schemas.microsoft.com/office/drawing/2014/main" id="{EF387960-43CD-407A-96E9-FC3FDEF953AB}"/>
                </a:ext>
              </a:extLst>
            </p:cNvPr>
            <p:cNvSpPr/>
            <p:nvPr/>
          </p:nvSpPr>
          <p:spPr bwMode="gray">
            <a:xfrm flipH="1" flipV="1">
              <a:off x="1129500" y="2531567"/>
              <a:ext cx="2763224" cy="1132388"/>
            </a:xfrm>
            <a:prstGeom prst="snip1Rect">
              <a:avLst/>
            </a:prstGeom>
            <a:solidFill>
              <a:srgbClr val="92D4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lIns="0" tIns="0" rIns="0" bIns="0" anchor="ctr" anchorCtr="0"/>
            <a:lstStyle/>
            <a:p>
              <a:pPr marL="190500" indent="-190500" algn="ctr" defTabSz="914400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</a:pPr>
              <a:endParaRPr lang="es-CO" sz="1600" b="1" kern="0" noProof="1">
                <a:solidFill>
                  <a:srgbClr val="000000"/>
                </a:solidFill>
                <a:latin typeface="Myriad Pro" panose="020B0503030403020204"/>
                <a:cs typeface="Arial" charset="0"/>
              </a:endParaRPr>
            </a:p>
          </p:txBody>
        </p:sp>
        <p:sp>
          <p:nvSpPr>
            <p:cNvPr id="25" name="Rechteck 45">
              <a:extLst>
                <a:ext uri="{FF2B5EF4-FFF2-40B4-BE49-F238E27FC236}">
                  <a16:creationId xmlns:a16="http://schemas.microsoft.com/office/drawing/2014/main" id="{FE0E8879-375B-4105-90BB-761D7BD8D3C0}"/>
                </a:ext>
              </a:extLst>
            </p:cNvPr>
            <p:cNvSpPr/>
            <p:nvPr/>
          </p:nvSpPr>
          <p:spPr bwMode="gray">
            <a:xfrm>
              <a:off x="1847912" y="1616941"/>
              <a:ext cx="1476000" cy="361160"/>
            </a:xfrm>
            <a:prstGeom prst="rect">
              <a:avLst/>
            </a:prstGeom>
            <a:solidFill>
              <a:srgbClr val="92D400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190500" indent="-190500" algn="ctr" defTabSz="914400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</a:pPr>
              <a:r>
                <a:rPr lang="es-MX" sz="2000" b="1" kern="0" noProof="1">
                  <a:solidFill>
                    <a:srgbClr val="FFFFFF"/>
                  </a:solidFill>
                  <a:latin typeface="Myriad Pro" panose="020B0503030403020204"/>
                  <a:cs typeface="Calibri"/>
                </a:rPr>
                <a:t>Prevención</a:t>
              </a:r>
              <a:endParaRPr lang="es-CO" sz="2000" b="1" kern="0" noProof="1">
                <a:solidFill>
                  <a:srgbClr val="FFFFFF"/>
                </a:solidFill>
                <a:latin typeface="Myriad Pro" panose="020B0503030403020204"/>
                <a:cs typeface="Calibri"/>
              </a:endParaRP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9DD3A301-BE2D-4698-B72F-20345765186B}"/>
                </a:ext>
              </a:extLst>
            </p:cNvPr>
            <p:cNvSpPr txBox="1"/>
            <p:nvPr/>
          </p:nvSpPr>
          <p:spPr>
            <a:xfrm>
              <a:off x="1139232" y="2672051"/>
              <a:ext cx="2763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>
                  <a:solidFill>
                    <a:srgbClr val="FFFFFF"/>
                  </a:solidFill>
                  <a:latin typeface="Myriad Pro" panose="020B0503030403020204"/>
                  <a:cs typeface="Calibri"/>
                </a:rPr>
                <a:t>Reducir las probabilidades de fraude y conductas irregulares del </a:t>
              </a:r>
              <a:r>
                <a:rPr lang="es-CO" sz="1600" b="1" kern="0" dirty="0">
                  <a:solidFill>
                    <a:srgbClr val="FFFFFF"/>
                  </a:solidFill>
                  <a:latin typeface="Myriad Pro" panose="020B0503030403020204"/>
                  <a:cs typeface="Calibri"/>
                </a:rPr>
                <a:t>Proceso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/>
                <a:cs typeface="Calibri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6C16111-A55C-4CFF-B869-DCFE259FF2B5}"/>
                </a:ext>
              </a:extLst>
            </p:cNvPr>
            <p:cNvGrpSpPr/>
            <p:nvPr/>
          </p:nvGrpSpPr>
          <p:grpSpPr>
            <a:xfrm>
              <a:off x="2177117" y="2079494"/>
              <a:ext cx="792000" cy="360000"/>
              <a:chOff x="2177117" y="2079494"/>
              <a:chExt cx="792000" cy="360000"/>
            </a:xfrm>
          </p:grpSpPr>
          <p:sp>
            <p:nvSpPr>
              <p:cNvPr id="31" name="Rectangle 78">
                <a:extLst>
                  <a:ext uri="{FF2B5EF4-FFF2-40B4-BE49-F238E27FC236}">
                    <a16:creationId xmlns:a16="http://schemas.microsoft.com/office/drawing/2014/main" id="{A1B4677A-02D9-42A8-994F-B6CA8854BACE}"/>
                  </a:ext>
                </a:extLst>
              </p:cNvPr>
              <p:cNvSpPr/>
              <p:nvPr/>
            </p:nvSpPr>
            <p:spPr bwMode="auto">
              <a:xfrm>
                <a:off x="2177117" y="2079494"/>
                <a:ext cx="792000" cy="360000"/>
              </a:xfrm>
              <a:prstGeom prst="rect">
                <a:avLst/>
              </a:prstGeom>
              <a:noFill/>
              <a:ln w="12700">
                <a:solidFill>
                  <a:srgbClr val="92D4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776"/>
                  </a:solidFill>
                  <a:effectLst/>
                  <a:uLnTx/>
                  <a:uFillTx/>
                  <a:latin typeface="Myriad Pro" panose="020B0503030403020204"/>
                </a:endParaRPr>
              </a:p>
            </p:txBody>
          </p:sp>
          <p:pic>
            <p:nvPicPr>
              <p:cNvPr id="35" name="Picture 30" descr="C:\Users\jsauvageau\Desktop\2.png">
                <a:extLst>
                  <a:ext uri="{FF2B5EF4-FFF2-40B4-BE49-F238E27FC236}">
                    <a16:creationId xmlns:a16="http://schemas.microsoft.com/office/drawing/2014/main" id="{7A708984-ACC7-471D-B8B0-DCD1CB27C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408" y="2101406"/>
                <a:ext cx="477009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2BEA390A-9EC2-44E9-A726-6DE80D9E9FFF}"/>
                </a:ext>
              </a:extLst>
            </p:cNvPr>
            <p:cNvSpPr/>
            <p:nvPr/>
          </p:nvSpPr>
          <p:spPr bwMode="auto">
            <a:xfrm>
              <a:off x="1129500" y="4018573"/>
              <a:ext cx="2763224" cy="2046183"/>
            </a:xfrm>
            <a:prstGeom prst="rect">
              <a:avLst/>
            </a:prstGeom>
            <a:noFill/>
            <a:ln w="19050">
              <a:solidFill>
                <a:srgbClr val="92D4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Políticas</a:t>
              </a:r>
              <a:endParaRPr lang="es-CO" sz="1600" dirty="0">
                <a:latin typeface="Myriad Pro" panose="020B0503030403020204"/>
              </a:endParaRPr>
            </a:p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Ambiente de control</a:t>
              </a:r>
              <a:endParaRPr lang="es-CO" sz="1600" dirty="0">
                <a:latin typeface="Myriad Pro" panose="020B0503030403020204"/>
              </a:endParaRPr>
            </a:p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Cultura y comunicación</a:t>
              </a:r>
              <a:endParaRPr lang="es-CO" sz="1600" dirty="0">
                <a:latin typeface="Myriad Pro" panose="020B0503030403020204"/>
              </a:endParaRPr>
            </a:p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Gobierno Corporativo</a:t>
              </a:r>
              <a:endParaRPr lang="es-CO" sz="1600" dirty="0">
                <a:latin typeface="Myriad Pro" panose="020B0503030403020204"/>
              </a:endParaRPr>
            </a:p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Unidades de cumplimiento</a:t>
              </a:r>
              <a:endParaRPr lang="es-CO" sz="1600" dirty="0">
                <a:latin typeface="Myriad Pro" panose="020B0503030403020204"/>
              </a:endParaRPr>
            </a:p>
            <a:p>
              <a:pPr marL="285750" lvl="0" indent="-285750" algn="just">
                <a:buFont typeface="Wingdings" panose="05000000000000000000" pitchFamily="2" charset="2"/>
                <a:buChar char="§"/>
              </a:pPr>
              <a:r>
                <a:rPr lang="es-MX" sz="1600" dirty="0">
                  <a:latin typeface="Myriad Pro" panose="020B0503030403020204"/>
                </a:rPr>
                <a:t>Gestión ética</a:t>
              </a:r>
              <a:endParaRPr lang="es-CO" sz="1600" dirty="0">
                <a:latin typeface="Myriad Pro" panose="020B0503030403020204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E1B31E3-9E73-4094-9D8F-799C3421F508}"/>
              </a:ext>
            </a:extLst>
          </p:cNvPr>
          <p:cNvSpPr/>
          <p:nvPr/>
        </p:nvSpPr>
        <p:spPr>
          <a:xfrm>
            <a:off x="4612136" y="4018573"/>
            <a:ext cx="2619262" cy="2046183"/>
          </a:xfrm>
          <a:prstGeom prst="rect">
            <a:avLst/>
          </a:prstGeom>
          <a:noFill/>
          <a:ln w="19050">
            <a:solidFill>
              <a:srgbClr val="146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Mecanismos de denuncia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Auditorias internas y externas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Seguimiento de los procesos</a:t>
            </a:r>
            <a:endParaRPr lang="es-CO" sz="1600" dirty="0">
              <a:solidFill>
                <a:schemeClr val="tx1"/>
              </a:solidFill>
              <a:latin typeface="Myriad Pro" panose="020B0503030403020204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60FB93C-1F2A-434D-8A6C-8406240A60F4}"/>
              </a:ext>
            </a:extLst>
          </p:cNvPr>
          <p:cNvSpPr/>
          <p:nvPr/>
        </p:nvSpPr>
        <p:spPr>
          <a:xfrm>
            <a:off x="7985883" y="4018573"/>
            <a:ext cx="3002122" cy="204618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Protocolos de investigación, responsabilidad y cumplimiento normativo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Medidas correctivas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latin typeface="Myriad Pro" panose="020B0503030403020204"/>
              </a:rPr>
              <a:t>Escenarios de contingencia</a:t>
            </a:r>
            <a:endParaRPr lang="es-CO" sz="1600" dirty="0">
              <a:solidFill>
                <a:schemeClr val="tx1"/>
              </a:solidFill>
              <a:latin typeface="Myriad Pro" panose="020B0503030403020204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C496A89-47CF-E4F2-F8CD-2828A730C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-656"/>
            <a:ext cx="833437" cy="9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C814B57619184ABB83216B141400D9" ma:contentTypeVersion="13" ma:contentTypeDescription="Crear nuevo documento." ma:contentTypeScope="" ma:versionID="3c240c51f5472d26502032195148f295">
  <xsd:schema xmlns:xsd="http://www.w3.org/2001/XMLSchema" xmlns:xs="http://www.w3.org/2001/XMLSchema" xmlns:p="http://schemas.microsoft.com/office/2006/metadata/properties" xmlns:ns3="33adc8e3-a426-4573-bef9-4fbaff6ff814" xmlns:ns4="eaed5bd4-3f22-401b-9978-031c3fc5882e" targetNamespace="http://schemas.microsoft.com/office/2006/metadata/properties" ma:root="true" ma:fieldsID="fa31736a23f9f283d8abe921320c7da8" ns3:_="" ns4:_="">
    <xsd:import namespace="33adc8e3-a426-4573-bef9-4fbaff6ff814"/>
    <xsd:import namespace="eaed5bd4-3f22-401b-9978-031c3fc588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dc8e3-a426-4573-bef9-4fbaff6ff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d5bd4-3f22-401b-9978-031c3fc58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E3D872-1731-412E-A341-A1108DE64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dc8e3-a426-4573-bef9-4fbaff6ff814"/>
    <ds:schemaRef ds:uri="eaed5bd4-3f22-401b-9978-031c3fc58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E2951F-F39E-4672-8042-2FFBEB6AD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3C78A-D05A-407C-9D5E-9574F3F8C4E7}">
  <ds:schemaRefs>
    <ds:schemaRef ds:uri="eaed5bd4-3f22-401b-9978-031c3fc5882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33adc8e3-a426-4573-bef9-4fbaff6ff8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1280</Words>
  <Application>Microsoft Office PowerPoint</Application>
  <PresentationFormat>Panorámica</PresentationFormat>
  <Paragraphs>164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8" baseType="lpstr">
      <vt:lpstr>Aleo Light</vt:lpstr>
      <vt:lpstr>Arial</vt:lpstr>
      <vt:lpstr>Arial Black</vt:lpstr>
      <vt:lpstr>Arial MT</vt:lpstr>
      <vt:lpstr>Calibri</vt:lpstr>
      <vt:lpstr>Calibri Light</vt:lpstr>
      <vt:lpstr>Helvetica</vt:lpstr>
      <vt:lpstr>Myriad Pro</vt:lpstr>
      <vt:lpstr>Open Sans</vt:lpstr>
      <vt:lpstr>Open Sans Extrabold</vt:lpstr>
      <vt:lpstr>Open Sans Light</vt:lpstr>
      <vt:lpstr>Sinkin Sans 400 Regular</vt:lpstr>
      <vt:lpstr>Source Sans Pro Light</vt:lpstr>
      <vt:lpstr>Times New Roman</vt:lpstr>
      <vt:lpstr>Wingdings</vt:lpstr>
      <vt:lpstr>Office Theme</vt:lpstr>
      <vt:lpstr>Presentación de PowerPoint</vt:lpstr>
      <vt:lpstr>¿QUÉ ES SICOF?</vt:lpstr>
      <vt:lpstr>OBJETIVOS</vt:lpstr>
      <vt:lpstr>MARCO NORMATIVO</vt:lpstr>
      <vt:lpstr>Presentación de PowerPoint</vt:lpstr>
      <vt:lpstr>Presentación de PowerPoint</vt:lpstr>
      <vt:lpstr>Presentación de PowerPoint</vt:lpstr>
      <vt:lpstr>¿QUE ES EL FRAUDE?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Comercial Risk Consulting</dc:creator>
  <cp:lastModifiedBy>ESTANDAR</cp:lastModifiedBy>
  <cp:revision>105</cp:revision>
  <dcterms:created xsi:type="dcterms:W3CDTF">2019-05-22T11:43:02Z</dcterms:created>
  <dcterms:modified xsi:type="dcterms:W3CDTF">2023-01-18T18:20:54Z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0x01010099C814B57619184ABB83216B141400D9</vt:lpwstr>
  </property>
</Properties>
</file>